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6858000" cy="9144000" type="letter"/>
  <p:notesSz cx="6858000" cy="9144000"/>
  <p:embeddedFontLst>
    <p:embeddedFont>
      <p:font typeface="Bebas Neue Bold" panose="020B0606020202050201" pitchFamily="34" charset="0"/>
      <p:bold r:id="rId8"/>
    </p:embeddedFont>
    <p:embeddedFont>
      <p:font typeface="Positive Sunshine" panose="02000600000000000000" pitchFamily="50" charset="0"/>
      <p:regular r:id="rId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8482"/>
    <a:srgbClr val="7A45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78" d="100"/>
          <a:sy n="78" d="100"/>
        </p:scale>
        <p:origin x="303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FBAD-ABA6-4F82-AF12-C42222CBD1EF}" type="datetimeFigureOut">
              <a:rPr lang="es-VE" smtClean="0"/>
              <a:t>2/8/2025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8115A-AB68-4112-941C-107C0123F66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160909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FBAD-ABA6-4F82-AF12-C42222CBD1EF}" type="datetimeFigureOut">
              <a:rPr lang="es-VE" smtClean="0"/>
              <a:t>2/8/2025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8115A-AB68-4112-941C-107C0123F66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414617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FBAD-ABA6-4F82-AF12-C42222CBD1EF}" type="datetimeFigureOut">
              <a:rPr lang="es-VE" smtClean="0"/>
              <a:t>2/8/2025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8115A-AB68-4112-941C-107C0123F66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565684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FBAD-ABA6-4F82-AF12-C42222CBD1EF}" type="datetimeFigureOut">
              <a:rPr lang="es-VE" smtClean="0"/>
              <a:t>2/8/2025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8115A-AB68-4112-941C-107C0123F66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28709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FBAD-ABA6-4F82-AF12-C42222CBD1EF}" type="datetimeFigureOut">
              <a:rPr lang="es-VE" smtClean="0"/>
              <a:t>2/8/2025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8115A-AB68-4112-941C-107C0123F66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952869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FBAD-ABA6-4F82-AF12-C42222CBD1EF}" type="datetimeFigureOut">
              <a:rPr lang="es-VE" smtClean="0"/>
              <a:t>2/8/2025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8115A-AB68-4112-941C-107C0123F66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651345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FBAD-ABA6-4F82-AF12-C42222CBD1EF}" type="datetimeFigureOut">
              <a:rPr lang="es-VE" smtClean="0"/>
              <a:t>2/8/2025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8115A-AB68-4112-941C-107C0123F66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21270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FBAD-ABA6-4F82-AF12-C42222CBD1EF}" type="datetimeFigureOut">
              <a:rPr lang="es-VE" smtClean="0"/>
              <a:t>2/8/2025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8115A-AB68-4112-941C-107C0123F66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819413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FBAD-ABA6-4F82-AF12-C42222CBD1EF}" type="datetimeFigureOut">
              <a:rPr lang="es-VE" smtClean="0"/>
              <a:t>2/8/2025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8115A-AB68-4112-941C-107C0123F66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156405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FBAD-ABA6-4F82-AF12-C42222CBD1EF}" type="datetimeFigureOut">
              <a:rPr lang="es-VE" smtClean="0"/>
              <a:t>2/8/2025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8115A-AB68-4112-941C-107C0123F66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186916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FBAD-ABA6-4F82-AF12-C42222CBD1EF}" type="datetimeFigureOut">
              <a:rPr lang="es-VE" smtClean="0"/>
              <a:t>2/8/2025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8115A-AB68-4112-941C-107C0123F66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698740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3AFBAD-ABA6-4F82-AF12-C42222CBD1EF}" type="datetimeFigureOut">
              <a:rPr lang="es-VE" smtClean="0"/>
              <a:t>2/8/2025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08115A-AB68-4112-941C-107C0123F66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982502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n 18">
            <a:extLst>
              <a:ext uri="{FF2B5EF4-FFF2-40B4-BE49-F238E27FC236}">
                <a16:creationId xmlns:a16="http://schemas.microsoft.com/office/drawing/2014/main" id="{0872F2BE-414A-2D9F-B2C0-B0150B9C49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18" y="290418"/>
            <a:ext cx="3078000" cy="3533400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49244C7A-3786-93D7-9516-608AE1ECED36}"/>
              </a:ext>
            </a:extLst>
          </p:cNvPr>
          <p:cNvSpPr txBox="1"/>
          <p:nvPr/>
        </p:nvSpPr>
        <p:spPr>
          <a:xfrm>
            <a:off x="693929" y="2333625"/>
            <a:ext cx="22188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6000" dirty="0">
                <a:ln w="2857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489A3377-8921-0499-22B2-988168735BE4}"/>
              </a:ext>
            </a:extLst>
          </p:cNvPr>
          <p:cNvSpPr txBox="1"/>
          <p:nvPr/>
        </p:nvSpPr>
        <p:spPr>
          <a:xfrm>
            <a:off x="388370" y="2966770"/>
            <a:ext cx="2868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000" dirty="0">
                <a:ln w="190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GARCIA</a:t>
            </a: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9B3E9235-7971-1440-9FBB-D048AFDBCB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830" y="290418"/>
            <a:ext cx="3078000" cy="3533400"/>
          </a:xfrm>
          <a:prstGeom prst="rect">
            <a:avLst/>
          </a:prstGeom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063C681-01A0-C3BA-E11D-BE543161DFF1}"/>
              </a:ext>
            </a:extLst>
          </p:cNvPr>
          <p:cNvSpPr txBox="1"/>
          <p:nvPr/>
        </p:nvSpPr>
        <p:spPr>
          <a:xfrm>
            <a:off x="3878341" y="2333625"/>
            <a:ext cx="22188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6000" dirty="0">
                <a:ln w="2857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B1663BEF-E9BD-96C4-C0DB-33469C3FCE9F}"/>
              </a:ext>
            </a:extLst>
          </p:cNvPr>
          <p:cNvSpPr txBox="1"/>
          <p:nvPr/>
        </p:nvSpPr>
        <p:spPr>
          <a:xfrm>
            <a:off x="3572782" y="2966770"/>
            <a:ext cx="2868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000" dirty="0">
                <a:ln w="190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GARCIA</a:t>
            </a:r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A538838E-9149-D29A-097D-6F5FF32463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18" y="3890868"/>
            <a:ext cx="3078000" cy="3533400"/>
          </a:xfrm>
          <a:prstGeom prst="rect">
            <a:avLst/>
          </a:prstGeom>
        </p:spPr>
      </p:pic>
      <p:sp>
        <p:nvSpPr>
          <p:cNvPr id="26" name="CuadroTexto 25">
            <a:extLst>
              <a:ext uri="{FF2B5EF4-FFF2-40B4-BE49-F238E27FC236}">
                <a16:creationId xmlns:a16="http://schemas.microsoft.com/office/drawing/2014/main" id="{CE62F588-644B-AAD8-36ED-4C72D79F8D07}"/>
              </a:ext>
            </a:extLst>
          </p:cNvPr>
          <p:cNvSpPr txBox="1"/>
          <p:nvPr/>
        </p:nvSpPr>
        <p:spPr>
          <a:xfrm>
            <a:off x="693929" y="5934075"/>
            <a:ext cx="22188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6000" dirty="0">
                <a:ln w="2857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8E9A2B0D-3DEC-BA58-8263-D2F1824A7FD7}"/>
              </a:ext>
            </a:extLst>
          </p:cNvPr>
          <p:cNvSpPr txBox="1"/>
          <p:nvPr/>
        </p:nvSpPr>
        <p:spPr>
          <a:xfrm>
            <a:off x="388370" y="6567220"/>
            <a:ext cx="2868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000" dirty="0">
                <a:ln w="190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GARCIA</a:t>
            </a:r>
          </a:p>
        </p:txBody>
      </p:sp>
      <p:pic>
        <p:nvPicPr>
          <p:cNvPr id="28" name="Imagen 27">
            <a:extLst>
              <a:ext uri="{FF2B5EF4-FFF2-40B4-BE49-F238E27FC236}">
                <a16:creationId xmlns:a16="http://schemas.microsoft.com/office/drawing/2014/main" id="{059D6905-A4C3-4E62-FD5C-D7C18DF12E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830" y="3890868"/>
            <a:ext cx="3078000" cy="3533400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B9A911B8-3488-A6C2-17F8-55FBB57F36B4}"/>
              </a:ext>
            </a:extLst>
          </p:cNvPr>
          <p:cNvSpPr txBox="1"/>
          <p:nvPr/>
        </p:nvSpPr>
        <p:spPr>
          <a:xfrm>
            <a:off x="3878341" y="5934075"/>
            <a:ext cx="22188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6000" dirty="0">
                <a:ln w="2857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6215F4B7-A063-0058-08FA-B8F434434DDB}"/>
              </a:ext>
            </a:extLst>
          </p:cNvPr>
          <p:cNvSpPr txBox="1"/>
          <p:nvPr/>
        </p:nvSpPr>
        <p:spPr>
          <a:xfrm>
            <a:off x="3572782" y="6567220"/>
            <a:ext cx="2868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000" dirty="0">
                <a:ln w="190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GARCIA</a:t>
            </a:r>
          </a:p>
        </p:txBody>
      </p:sp>
    </p:spTree>
    <p:extLst>
      <p:ext uri="{BB962C8B-B14F-4D97-AF65-F5344CB8AC3E}">
        <p14:creationId xmlns:p14="http://schemas.microsoft.com/office/powerpoint/2010/main" val="997083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F437CB-6A28-70C2-1590-9321A7C9F9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C4FE7F28-FA15-5564-81CC-1C30AE8465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80" y="666868"/>
            <a:ext cx="2880000" cy="18000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C75F4BEE-B741-3117-5B7D-2EC243D73D00}"/>
              </a:ext>
            </a:extLst>
          </p:cNvPr>
          <p:cNvSpPr txBox="1"/>
          <p:nvPr/>
        </p:nvSpPr>
        <p:spPr>
          <a:xfrm>
            <a:off x="1703074" y="867277"/>
            <a:ext cx="16738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400" dirty="0">
                <a:ln w="2857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CD94FEA-9D7A-F921-7A0D-A19CF73C0F13}"/>
              </a:ext>
            </a:extLst>
          </p:cNvPr>
          <p:cNvSpPr txBox="1"/>
          <p:nvPr/>
        </p:nvSpPr>
        <p:spPr>
          <a:xfrm>
            <a:off x="1703074" y="1327835"/>
            <a:ext cx="17908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000" dirty="0">
                <a:ln w="190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B9FB671-AE35-9CB0-9B0F-85B0BED5FEE8}"/>
              </a:ext>
            </a:extLst>
          </p:cNvPr>
          <p:cNvSpPr txBox="1"/>
          <p:nvPr/>
        </p:nvSpPr>
        <p:spPr>
          <a:xfrm>
            <a:off x="1924230" y="2067999"/>
            <a:ext cx="13773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28575">
                  <a:noFill/>
                </a:ln>
                <a:solidFill>
                  <a:schemeClr val="bg1"/>
                </a:solidFill>
                <a:latin typeface="Bebas Neue Bold" panose="020B0606020202050201" pitchFamily="34" charset="0"/>
              </a:rPr>
              <a:t>1er GRADO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2D4D0DD-9F7E-BDF1-8606-0B985E90ED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949" y="666868"/>
            <a:ext cx="2880000" cy="180000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9240EF8B-6D37-6420-E3C3-AF4C39263B83}"/>
              </a:ext>
            </a:extLst>
          </p:cNvPr>
          <p:cNvSpPr txBox="1"/>
          <p:nvPr/>
        </p:nvSpPr>
        <p:spPr>
          <a:xfrm>
            <a:off x="4693743" y="867277"/>
            <a:ext cx="16738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400" dirty="0">
                <a:ln w="2857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D64DAEA-CD7D-4B8E-4008-0B9BD3105AE3}"/>
              </a:ext>
            </a:extLst>
          </p:cNvPr>
          <p:cNvSpPr txBox="1"/>
          <p:nvPr/>
        </p:nvSpPr>
        <p:spPr>
          <a:xfrm>
            <a:off x="4693743" y="1327835"/>
            <a:ext cx="17908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000" dirty="0">
                <a:ln w="190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E07A4D3-9709-31BA-A3C6-206FF115F238}"/>
              </a:ext>
            </a:extLst>
          </p:cNvPr>
          <p:cNvSpPr txBox="1"/>
          <p:nvPr/>
        </p:nvSpPr>
        <p:spPr>
          <a:xfrm>
            <a:off x="4914899" y="2067999"/>
            <a:ext cx="13773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28575">
                  <a:noFill/>
                </a:ln>
                <a:solidFill>
                  <a:schemeClr val="bg1"/>
                </a:solidFill>
                <a:latin typeface="Bebas Neue Bold" panose="020B0606020202050201" pitchFamily="34" charset="0"/>
              </a:rPr>
              <a:t>1er GRADO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DD38C8B1-4DE0-6DA6-957B-7CDA1AFD08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30" y="2496279"/>
            <a:ext cx="2880000" cy="1800000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2AD45B23-82BB-202D-44B3-28F5C6EA7144}"/>
              </a:ext>
            </a:extLst>
          </p:cNvPr>
          <p:cNvSpPr txBox="1"/>
          <p:nvPr/>
        </p:nvSpPr>
        <p:spPr>
          <a:xfrm>
            <a:off x="1696724" y="2696688"/>
            <a:ext cx="16738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400" dirty="0">
                <a:ln w="2857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3EBEC759-1210-1F23-EC36-C50B5D256774}"/>
              </a:ext>
            </a:extLst>
          </p:cNvPr>
          <p:cNvSpPr txBox="1"/>
          <p:nvPr/>
        </p:nvSpPr>
        <p:spPr>
          <a:xfrm>
            <a:off x="1696724" y="3157246"/>
            <a:ext cx="17908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000" dirty="0">
                <a:ln w="190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A2E632ED-31E8-0985-CF28-4C47538D8EB0}"/>
              </a:ext>
            </a:extLst>
          </p:cNvPr>
          <p:cNvSpPr txBox="1"/>
          <p:nvPr/>
        </p:nvSpPr>
        <p:spPr>
          <a:xfrm>
            <a:off x="1917880" y="3897410"/>
            <a:ext cx="13773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28575">
                  <a:noFill/>
                </a:ln>
                <a:solidFill>
                  <a:schemeClr val="bg1"/>
                </a:solidFill>
                <a:latin typeface="Bebas Neue Bold" panose="020B0606020202050201" pitchFamily="34" charset="0"/>
              </a:rPr>
              <a:t>1er GRADO</a:t>
            </a: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0FAC79C7-92BD-DCAA-2CA9-C9D95D1126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599" y="2496279"/>
            <a:ext cx="2880000" cy="1800000"/>
          </a:xfrm>
          <a:prstGeom prst="rect">
            <a:avLst/>
          </a:prstGeom>
        </p:spPr>
      </p:pic>
      <p:sp>
        <p:nvSpPr>
          <p:cNvPr id="21" name="CuadroTexto 20">
            <a:extLst>
              <a:ext uri="{FF2B5EF4-FFF2-40B4-BE49-F238E27FC236}">
                <a16:creationId xmlns:a16="http://schemas.microsoft.com/office/drawing/2014/main" id="{1607547D-B670-AF2D-599C-B8966C776D0E}"/>
              </a:ext>
            </a:extLst>
          </p:cNvPr>
          <p:cNvSpPr txBox="1"/>
          <p:nvPr/>
        </p:nvSpPr>
        <p:spPr>
          <a:xfrm>
            <a:off x="4687393" y="2696688"/>
            <a:ext cx="16738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400" dirty="0">
                <a:ln w="2857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85EBC05C-2BF4-1F64-FFDE-EF0B5998B3A9}"/>
              </a:ext>
            </a:extLst>
          </p:cNvPr>
          <p:cNvSpPr txBox="1"/>
          <p:nvPr/>
        </p:nvSpPr>
        <p:spPr>
          <a:xfrm>
            <a:off x="4687393" y="3157246"/>
            <a:ext cx="17908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000" dirty="0">
                <a:ln w="190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C1F6D574-E710-AEC3-2509-D1928D73F759}"/>
              </a:ext>
            </a:extLst>
          </p:cNvPr>
          <p:cNvSpPr txBox="1"/>
          <p:nvPr/>
        </p:nvSpPr>
        <p:spPr>
          <a:xfrm>
            <a:off x="4908549" y="3897410"/>
            <a:ext cx="13773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28575">
                  <a:noFill/>
                </a:ln>
                <a:solidFill>
                  <a:schemeClr val="bg1"/>
                </a:solidFill>
                <a:latin typeface="Bebas Neue Bold" panose="020B0606020202050201" pitchFamily="34" charset="0"/>
              </a:rPr>
              <a:t>1er GRADO</a:t>
            </a:r>
          </a:p>
        </p:txBody>
      </p:sp>
      <p:pic>
        <p:nvPicPr>
          <p:cNvPr id="24" name="Imagen 23">
            <a:extLst>
              <a:ext uri="{FF2B5EF4-FFF2-40B4-BE49-F238E27FC236}">
                <a16:creationId xmlns:a16="http://schemas.microsoft.com/office/drawing/2014/main" id="{EC93633E-A3A2-C789-D123-F2AA018EA8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80" y="4325690"/>
            <a:ext cx="2880000" cy="1800000"/>
          </a:xfrm>
          <a:prstGeom prst="rect">
            <a:avLst/>
          </a:prstGeom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70DECEAC-6575-5D5C-271B-EBF957FD3266}"/>
              </a:ext>
            </a:extLst>
          </p:cNvPr>
          <p:cNvSpPr txBox="1"/>
          <p:nvPr/>
        </p:nvSpPr>
        <p:spPr>
          <a:xfrm>
            <a:off x="1703074" y="4526099"/>
            <a:ext cx="16738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400" dirty="0">
                <a:ln w="2857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E085633C-25F5-500F-660D-46C20C95A87A}"/>
              </a:ext>
            </a:extLst>
          </p:cNvPr>
          <p:cNvSpPr txBox="1"/>
          <p:nvPr/>
        </p:nvSpPr>
        <p:spPr>
          <a:xfrm>
            <a:off x="1703074" y="4986657"/>
            <a:ext cx="17908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000" dirty="0">
                <a:ln w="190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112E8FB1-C01D-E06F-6F30-C7A64E242A69}"/>
              </a:ext>
            </a:extLst>
          </p:cNvPr>
          <p:cNvSpPr txBox="1"/>
          <p:nvPr/>
        </p:nvSpPr>
        <p:spPr>
          <a:xfrm>
            <a:off x="1924230" y="5726821"/>
            <a:ext cx="13773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28575">
                  <a:noFill/>
                </a:ln>
                <a:solidFill>
                  <a:schemeClr val="bg1"/>
                </a:solidFill>
                <a:latin typeface="Bebas Neue Bold" panose="020B0606020202050201" pitchFamily="34" charset="0"/>
              </a:rPr>
              <a:t>1er GRADO</a:t>
            </a:r>
          </a:p>
        </p:txBody>
      </p:sp>
      <p:pic>
        <p:nvPicPr>
          <p:cNvPr id="28" name="Imagen 27">
            <a:extLst>
              <a:ext uri="{FF2B5EF4-FFF2-40B4-BE49-F238E27FC236}">
                <a16:creationId xmlns:a16="http://schemas.microsoft.com/office/drawing/2014/main" id="{77A7912B-2D39-DD55-27BA-46B493A03F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949" y="4325690"/>
            <a:ext cx="2880000" cy="1800000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9DA3FC3E-58C0-8E20-BE46-38F169D0BAE0}"/>
              </a:ext>
            </a:extLst>
          </p:cNvPr>
          <p:cNvSpPr txBox="1"/>
          <p:nvPr/>
        </p:nvSpPr>
        <p:spPr>
          <a:xfrm>
            <a:off x="4693743" y="4526099"/>
            <a:ext cx="16738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400" dirty="0">
                <a:ln w="2857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ADCF024A-E64F-84F6-069E-FCDDC78374C8}"/>
              </a:ext>
            </a:extLst>
          </p:cNvPr>
          <p:cNvSpPr txBox="1"/>
          <p:nvPr/>
        </p:nvSpPr>
        <p:spPr>
          <a:xfrm>
            <a:off x="4693743" y="4986657"/>
            <a:ext cx="17908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000" dirty="0">
                <a:ln w="190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806D86DC-90F5-65C6-1A92-5770D719804B}"/>
              </a:ext>
            </a:extLst>
          </p:cNvPr>
          <p:cNvSpPr txBox="1"/>
          <p:nvPr/>
        </p:nvSpPr>
        <p:spPr>
          <a:xfrm>
            <a:off x="4914899" y="5726821"/>
            <a:ext cx="13773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28575">
                  <a:noFill/>
                </a:ln>
                <a:solidFill>
                  <a:schemeClr val="bg1"/>
                </a:solidFill>
                <a:latin typeface="Bebas Neue Bold" panose="020B0606020202050201" pitchFamily="34" charset="0"/>
              </a:rPr>
              <a:t>1er GRADO</a:t>
            </a:r>
          </a:p>
        </p:txBody>
      </p:sp>
      <p:pic>
        <p:nvPicPr>
          <p:cNvPr id="32" name="Imagen 31">
            <a:extLst>
              <a:ext uri="{FF2B5EF4-FFF2-40B4-BE49-F238E27FC236}">
                <a16:creationId xmlns:a16="http://schemas.microsoft.com/office/drawing/2014/main" id="{C6BA21B0-0348-00A7-8D33-F5816537DA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30" y="6155101"/>
            <a:ext cx="2880000" cy="1800000"/>
          </a:xfrm>
          <a:prstGeom prst="rect">
            <a:avLst/>
          </a:prstGeom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F4679A89-C24B-6A8C-E325-8F6245B538AF}"/>
              </a:ext>
            </a:extLst>
          </p:cNvPr>
          <p:cNvSpPr txBox="1"/>
          <p:nvPr/>
        </p:nvSpPr>
        <p:spPr>
          <a:xfrm>
            <a:off x="1696724" y="6355510"/>
            <a:ext cx="16738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400" dirty="0">
                <a:ln w="2857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53C6163E-3190-DEF3-1A4E-6CDFBD4BE5AC}"/>
              </a:ext>
            </a:extLst>
          </p:cNvPr>
          <p:cNvSpPr txBox="1"/>
          <p:nvPr/>
        </p:nvSpPr>
        <p:spPr>
          <a:xfrm>
            <a:off x="1696724" y="6816068"/>
            <a:ext cx="17908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000" dirty="0">
                <a:ln w="190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037CF61D-9535-2582-F3D5-E594EB65D029}"/>
              </a:ext>
            </a:extLst>
          </p:cNvPr>
          <p:cNvSpPr txBox="1"/>
          <p:nvPr/>
        </p:nvSpPr>
        <p:spPr>
          <a:xfrm>
            <a:off x="1917880" y="7556232"/>
            <a:ext cx="13773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28575">
                  <a:noFill/>
                </a:ln>
                <a:solidFill>
                  <a:schemeClr val="bg1"/>
                </a:solidFill>
                <a:latin typeface="Bebas Neue Bold" panose="020B0606020202050201" pitchFamily="34" charset="0"/>
              </a:rPr>
              <a:t>1er GRADO</a:t>
            </a:r>
          </a:p>
        </p:txBody>
      </p:sp>
      <p:pic>
        <p:nvPicPr>
          <p:cNvPr id="36" name="Imagen 35">
            <a:extLst>
              <a:ext uri="{FF2B5EF4-FFF2-40B4-BE49-F238E27FC236}">
                <a16:creationId xmlns:a16="http://schemas.microsoft.com/office/drawing/2014/main" id="{FFA72517-833E-8A4A-1CD1-BC28B17D1E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599" y="6155101"/>
            <a:ext cx="2880000" cy="1800000"/>
          </a:xfrm>
          <a:prstGeom prst="rect">
            <a:avLst/>
          </a:prstGeom>
        </p:spPr>
      </p:pic>
      <p:sp>
        <p:nvSpPr>
          <p:cNvPr id="37" name="CuadroTexto 36">
            <a:extLst>
              <a:ext uri="{FF2B5EF4-FFF2-40B4-BE49-F238E27FC236}">
                <a16:creationId xmlns:a16="http://schemas.microsoft.com/office/drawing/2014/main" id="{16B1F4B4-0E1D-94FB-3103-4A1790ADB73F}"/>
              </a:ext>
            </a:extLst>
          </p:cNvPr>
          <p:cNvSpPr txBox="1"/>
          <p:nvPr/>
        </p:nvSpPr>
        <p:spPr>
          <a:xfrm>
            <a:off x="4687393" y="6355510"/>
            <a:ext cx="16738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400" dirty="0">
                <a:ln w="2857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DFD993DF-5869-1459-A7A1-BB9B8AA4299C}"/>
              </a:ext>
            </a:extLst>
          </p:cNvPr>
          <p:cNvSpPr txBox="1"/>
          <p:nvPr/>
        </p:nvSpPr>
        <p:spPr>
          <a:xfrm>
            <a:off x="4687393" y="6816068"/>
            <a:ext cx="17908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000" dirty="0">
                <a:ln w="190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026F11FC-7DCA-47B7-60E1-701E648A8A25}"/>
              </a:ext>
            </a:extLst>
          </p:cNvPr>
          <p:cNvSpPr txBox="1"/>
          <p:nvPr/>
        </p:nvSpPr>
        <p:spPr>
          <a:xfrm>
            <a:off x="4908549" y="7556232"/>
            <a:ext cx="13773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28575">
                  <a:noFill/>
                </a:ln>
                <a:solidFill>
                  <a:schemeClr val="bg1"/>
                </a:solidFill>
                <a:latin typeface="Bebas Neue Bold" panose="020B0606020202050201" pitchFamily="34" charset="0"/>
              </a:rPr>
              <a:t>1er GRADO</a:t>
            </a:r>
          </a:p>
        </p:txBody>
      </p:sp>
    </p:spTree>
    <p:extLst>
      <p:ext uri="{BB962C8B-B14F-4D97-AF65-F5344CB8AC3E}">
        <p14:creationId xmlns:p14="http://schemas.microsoft.com/office/powerpoint/2010/main" val="3017688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68957B-D34F-2599-68A3-85E3FF4B0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5835F2CC-7750-9A67-7507-208B8D6A0A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61" y="585113"/>
            <a:ext cx="1440000" cy="18000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ECC91549-5F4A-FD09-1AE6-5A80D617292F}"/>
              </a:ext>
            </a:extLst>
          </p:cNvPr>
          <p:cNvSpPr txBox="1"/>
          <p:nvPr/>
        </p:nvSpPr>
        <p:spPr>
          <a:xfrm>
            <a:off x="565290" y="1698699"/>
            <a:ext cx="1133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62A7EB2-83D8-4437-330C-45EA7DC57589}"/>
              </a:ext>
            </a:extLst>
          </p:cNvPr>
          <p:cNvSpPr txBox="1"/>
          <p:nvPr/>
        </p:nvSpPr>
        <p:spPr>
          <a:xfrm>
            <a:off x="522429" y="1960309"/>
            <a:ext cx="13067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04A39FF-08A1-C3F2-80ED-E0C801A0E6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726" y="585113"/>
            <a:ext cx="1440000" cy="1800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CFE7FD82-4DF9-4844-C7DC-55DB849A8E81}"/>
              </a:ext>
            </a:extLst>
          </p:cNvPr>
          <p:cNvSpPr txBox="1"/>
          <p:nvPr/>
        </p:nvSpPr>
        <p:spPr>
          <a:xfrm>
            <a:off x="2086255" y="1698699"/>
            <a:ext cx="1133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46CA984-F16F-97DB-5CDE-B942A89A72C7}"/>
              </a:ext>
            </a:extLst>
          </p:cNvPr>
          <p:cNvSpPr txBox="1"/>
          <p:nvPr/>
        </p:nvSpPr>
        <p:spPr>
          <a:xfrm>
            <a:off x="2043394" y="1960309"/>
            <a:ext cx="13067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2EBC35C8-9311-1444-1941-50BED6AE5C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691" y="585113"/>
            <a:ext cx="1440000" cy="180000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326C4FEC-E580-B3DA-3411-B2609A8EDAC8}"/>
              </a:ext>
            </a:extLst>
          </p:cNvPr>
          <p:cNvSpPr txBox="1"/>
          <p:nvPr/>
        </p:nvSpPr>
        <p:spPr>
          <a:xfrm>
            <a:off x="3607220" y="1698699"/>
            <a:ext cx="1133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31BF29A-C72F-7A2A-2168-09786AE812D8}"/>
              </a:ext>
            </a:extLst>
          </p:cNvPr>
          <p:cNvSpPr txBox="1"/>
          <p:nvPr/>
        </p:nvSpPr>
        <p:spPr>
          <a:xfrm>
            <a:off x="3564359" y="1960309"/>
            <a:ext cx="13067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9B8896E4-15A8-6E79-C18C-BB42B9BDC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656" y="585113"/>
            <a:ext cx="1440000" cy="1800000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66EACB3E-FEE3-F614-9E4E-DB96BC201636}"/>
              </a:ext>
            </a:extLst>
          </p:cNvPr>
          <p:cNvSpPr txBox="1"/>
          <p:nvPr/>
        </p:nvSpPr>
        <p:spPr>
          <a:xfrm>
            <a:off x="5128185" y="1698699"/>
            <a:ext cx="1133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52972B39-E84F-DB8A-8F5E-CE60D0517F56}"/>
              </a:ext>
            </a:extLst>
          </p:cNvPr>
          <p:cNvSpPr txBox="1"/>
          <p:nvPr/>
        </p:nvSpPr>
        <p:spPr>
          <a:xfrm>
            <a:off x="5085324" y="1960309"/>
            <a:ext cx="13067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9555834C-378A-0752-7C7C-BF63E65130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61" y="2483529"/>
            <a:ext cx="1440000" cy="1800000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2298744E-B5DD-BB35-E42D-63DC798E6148}"/>
              </a:ext>
            </a:extLst>
          </p:cNvPr>
          <p:cNvSpPr txBox="1"/>
          <p:nvPr/>
        </p:nvSpPr>
        <p:spPr>
          <a:xfrm>
            <a:off x="565290" y="3597115"/>
            <a:ext cx="1133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CAEE30CF-C179-977B-4428-4E8806033561}"/>
              </a:ext>
            </a:extLst>
          </p:cNvPr>
          <p:cNvSpPr txBox="1"/>
          <p:nvPr/>
        </p:nvSpPr>
        <p:spPr>
          <a:xfrm>
            <a:off x="522429" y="3858725"/>
            <a:ext cx="13067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3583CBB-CCE3-85F7-8761-FDA2C46B36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726" y="2483529"/>
            <a:ext cx="1440000" cy="1800000"/>
          </a:xfrm>
          <a:prstGeom prst="rect">
            <a:avLst/>
          </a:prstGeom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647B1BF6-59B6-1038-9A25-5EA868243B87}"/>
              </a:ext>
            </a:extLst>
          </p:cNvPr>
          <p:cNvSpPr txBox="1"/>
          <p:nvPr/>
        </p:nvSpPr>
        <p:spPr>
          <a:xfrm>
            <a:off x="2086255" y="3597115"/>
            <a:ext cx="1133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B70034B0-BDB3-218A-5576-53CBDC48C63E}"/>
              </a:ext>
            </a:extLst>
          </p:cNvPr>
          <p:cNvSpPr txBox="1"/>
          <p:nvPr/>
        </p:nvSpPr>
        <p:spPr>
          <a:xfrm>
            <a:off x="2043394" y="3858725"/>
            <a:ext cx="13067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A4D0F7FF-FA15-0342-7CE3-AAD2CAA2FF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691" y="2483529"/>
            <a:ext cx="1440000" cy="1800000"/>
          </a:xfrm>
          <a:prstGeom prst="rect">
            <a:avLst/>
          </a:prstGeom>
        </p:spPr>
      </p:pic>
      <p:sp>
        <p:nvSpPr>
          <p:cNvPr id="26" name="CuadroTexto 25">
            <a:extLst>
              <a:ext uri="{FF2B5EF4-FFF2-40B4-BE49-F238E27FC236}">
                <a16:creationId xmlns:a16="http://schemas.microsoft.com/office/drawing/2014/main" id="{2E4A354D-3019-8215-34E0-A4E06B8555E1}"/>
              </a:ext>
            </a:extLst>
          </p:cNvPr>
          <p:cNvSpPr txBox="1"/>
          <p:nvPr/>
        </p:nvSpPr>
        <p:spPr>
          <a:xfrm>
            <a:off x="3607220" y="3597115"/>
            <a:ext cx="1133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2562B1F7-B99D-136B-1490-6B42225B48A9}"/>
              </a:ext>
            </a:extLst>
          </p:cNvPr>
          <p:cNvSpPr txBox="1"/>
          <p:nvPr/>
        </p:nvSpPr>
        <p:spPr>
          <a:xfrm>
            <a:off x="3564359" y="3858725"/>
            <a:ext cx="13067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28" name="Imagen 27">
            <a:extLst>
              <a:ext uri="{FF2B5EF4-FFF2-40B4-BE49-F238E27FC236}">
                <a16:creationId xmlns:a16="http://schemas.microsoft.com/office/drawing/2014/main" id="{E1B3AC9B-2197-65F8-5F54-485CCA64D9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656" y="2483529"/>
            <a:ext cx="1440000" cy="1800000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1E41ABA7-08EC-4101-8BDF-1E7682EB8E32}"/>
              </a:ext>
            </a:extLst>
          </p:cNvPr>
          <p:cNvSpPr txBox="1"/>
          <p:nvPr/>
        </p:nvSpPr>
        <p:spPr>
          <a:xfrm>
            <a:off x="5128185" y="3597115"/>
            <a:ext cx="1133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923A8844-4354-7D82-7EE1-7ACDF244433A}"/>
              </a:ext>
            </a:extLst>
          </p:cNvPr>
          <p:cNvSpPr txBox="1"/>
          <p:nvPr/>
        </p:nvSpPr>
        <p:spPr>
          <a:xfrm>
            <a:off x="5085324" y="3858725"/>
            <a:ext cx="13067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34346146-CB15-B5D4-C4FD-50D4DDF58A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61" y="4381945"/>
            <a:ext cx="1440000" cy="1800000"/>
          </a:xfrm>
          <a:prstGeom prst="rect">
            <a:avLst/>
          </a:prstGeom>
        </p:spPr>
      </p:pic>
      <p:sp>
        <p:nvSpPr>
          <p:cNvPr id="32" name="CuadroTexto 31">
            <a:extLst>
              <a:ext uri="{FF2B5EF4-FFF2-40B4-BE49-F238E27FC236}">
                <a16:creationId xmlns:a16="http://schemas.microsoft.com/office/drawing/2014/main" id="{3E1C82E0-436C-BA7A-0197-65A954ECF711}"/>
              </a:ext>
            </a:extLst>
          </p:cNvPr>
          <p:cNvSpPr txBox="1"/>
          <p:nvPr/>
        </p:nvSpPr>
        <p:spPr>
          <a:xfrm>
            <a:off x="565290" y="5495531"/>
            <a:ext cx="1133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DC46EF7C-DB02-38F8-6CC3-6598F144F8C5}"/>
              </a:ext>
            </a:extLst>
          </p:cNvPr>
          <p:cNvSpPr txBox="1"/>
          <p:nvPr/>
        </p:nvSpPr>
        <p:spPr>
          <a:xfrm>
            <a:off x="522429" y="5757141"/>
            <a:ext cx="13067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34" name="Imagen 33">
            <a:extLst>
              <a:ext uri="{FF2B5EF4-FFF2-40B4-BE49-F238E27FC236}">
                <a16:creationId xmlns:a16="http://schemas.microsoft.com/office/drawing/2014/main" id="{38CCD7CD-2312-B10A-D4BC-01EC31682E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726" y="4381945"/>
            <a:ext cx="1440000" cy="1800000"/>
          </a:xfrm>
          <a:prstGeom prst="rect">
            <a:avLst/>
          </a:prstGeom>
        </p:spPr>
      </p:pic>
      <p:sp>
        <p:nvSpPr>
          <p:cNvPr id="35" name="CuadroTexto 34">
            <a:extLst>
              <a:ext uri="{FF2B5EF4-FFF2-40B4-BE49-F238E27FC236}">
                <a16:creationId xmlns:a16="http://schemas.microsoft.com/office/drawing/2014/main" id="{E3B86CDE-4644-3D55-E835-754EF56F406E}"/>
              </a:ext>
            </a:extLst>
          </p:cNvPr>
          <p:cNvSpPr txBox="1"/>
          <p:nvPr/>
        </p:nvSpPr>
        <p:spPr>
          <a:xfrm>
            <a:off x="2086255" y="5495531"/>
            <a:ext cx="1133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8BEE0535-4BE9-41B7-826B-709573B98949}"/>
              </a:ext>
            </a:extLst>
          </p:cNvPr>
          <p:cNvSpPr txBox="1"/>
          <p:nvPr/>
        </p:nvSpPr>
        <p:spPr>
          <a:xfrm>
            <a:off x="2043394" y="5757141"/>
            <a:ext cx="13067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37" name="Imagen 36">
            <a:extLst>
              <a:ext uri="{FF2B5EF4-FFF2-40B4-BE49-F238E27FC236}">
                <a16:creationId xmlns:a16="http://schemas.microsoft.com/office/drawing/2014/main" id="{50EB9D13-D979-8F82-C4F0-F3D1EAD33E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691" y="4381945"/>
            <a:ext cx="1440000" cy="1800000"/>
          </a:xfrm>
          <a:prstGeom prst="rect">
            <a:avLst/>
          </a:prstGeom>
        </p:spPr>
      </p:pic>
      <p:sp>
        <p:nvSpPr>
          <p:cNvPr id="38" name="CuadroTexto 37">
            <a:extLst>
              <a:ext uri="{FF2B5EF4-FFF2-40B4-BE49-F238E27FC236}">
                <a16:creationId xmlns:a16="http://schemas.microsoft.com/office/drawing/2014/main" id="{9D256E9F-09A2-689D-CF1A-98057F84B639}"/>
              </a:ext>
            </a:extLst>
          </p:cNvPr>
          <p:cNvSpPr txBox="1"/>
          <p:nvPr/>
        </p:nvSpPr>
        <p:spPr>
          <a:xfrm>
            <a:off x="3607220" y="5495531"/>
            <a:ext cx="1133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933B4FA8-52AF-065A-46B3-134B5C471CB4}"/>
              </a:ext>
            </a:extLst>
          </p:cNvPr>
          <p:cNvSpPr txBox="1"/>
          <p:nvPr/>
        </p:nvSpPr>
        <p:spPr>
          <a:xfrm>
            <a:off x="3564359" y="5757141"/>
            <a:ext cx="13067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40" name="Imagen 39">
            <a:extLst>
              <a:ext uri="{FF2B5EF4-FFF2-40B4-BE49-F238E27FC236}">
                <a16:creationId xmlns:a16="http://schemas.microsoft.com/office/drawing/2014/main" id="{011BEEF7-4ABF-A83F-D999-7E053B5ABC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656" y="4381945"/>
            <a:ext cx="1440000" cy="1800000"/>
          </a:xfrm>
          <a:prstGeom prst="rect">
            <a:avLst/>
          </a:prstGeom>
        </p:spPr>
      </p:pic>
      <p:sp>
        <p:nvSpPr>
          <p:cNvPr id="41" name="CuadroTexto 40">
            <a:extLst>
              <a:ext uri="{FF2B5EF4-FFF2-40B4-BE49-F238E27FC236}">
                <a16:creationId xmlns:a16="http://schemas.microsoft.com/office/drawing/2014/main" id="{1EDD1460-0B7F-1F26-FA4E-929A0F9F06A1}"/>
              </a:ext>
            </a:extLst>
          </p:cNvPr>
          <p:cNvSpPr txBox="1"/>
          <p:nvPr/>
        </p:nvSpPr>
        <p:spPr>
          <a:xfrm>
            <a:off x="5128185" y="5495531"/>
            <a:ext cx="1133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A17227ED-05F9-4D3F-8C0F-FB89278D8D83}"/>
              </a:ext>
            </a:extLst>
          </p:cNvPr>
          <p:cNvSpPr txBox="1"/>
          <p:nvPr/>
        </p:nvSpPr>
        <p:spPr>
          <a:xfrm>
            <a:off x="5085324" y="5757141"/>
            <a:ext cx="13067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43" name="Imagen 42">
            <a:extLst>
              <a:ext uri="{FF2B5EF4-FFF2-40B4-BE49-F238E27FC236}">
                <a16:creationId xmlns:a16="http://schemas.microsoft.com/office/drawing/2014/main" id="{E3F51CF4-57A1-766F-F2F2-475954501B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61" y="6280361"/>
            <a:ext cx="1440000" cy="1800000"/>
          </a:xfrm>
          <a:prstGeom prst="rect">
            <a:avLst/>
          </a:prstGeom>
        </p:spPr>
      </p:pic>
      <p:sp>
        <p:nvSpPr>
          <p:cNvPr id="44" name="CuadroTexto 43">
            <a:extLst>
              <a:ext uri="{FF2B5EF4-FFF2-40B4-BE49-F238E27FC236}">
                <a16:creationId xmlns:a16="http://schemas.microsoft.com/office/drawing/2014/main" id="{31E0FCC0-BAB7-2F8C-3C8E-60E96DA11697}"/>
              </a:ext>
            </a:extLst>
          </p:cNvPr>
          <p:cNvSpPr txBox="1"/>
          <p:nvPr/>
        </p:nvSpPr>
        <p:spPr>
          <a:xfrm>
            <a:off x="565290" y="7393947"/>
            <a:ext cx="1133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2D27B4F8-E8B4-0C93-3554-4112C7BEBECE}"/>
              </a:ext>
            </a:extLst>
          </p:cNvPr>
          <p:cNvSpPr txBox="1"/>
          <p:nvPr/>
        </p:nvSpPr>
        <p:spPr>
          <a:xfrm>
            <a:off x="522429" y="7655557"/>
            <a:ext cx="13067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46" name="Imagen 45">
            <a:extLst>
              <a:ext uri="{FF2B5EF4-FFF2-40B4-BE49-F238E27FC236}">
                <a16:creationId xmlns:a16="http://schemas.microsoft.com/office/drawing/2014/main" id="{083D47B6-9C66-926F-71CB-AF08CC4A0F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726" y="6280361"/>
            <a:ext cx="1440000" cy="1800000"/>
          </a:xfrm>
          <a:prstGeom prst="rect">
            <a:avLst/>
          </a:prstGeom>
        </p:spPr>
      </p:pic>
      <p:sp>
        <p:nvSpPr>
          <p:cNvPr id="47" name="CuadroTexto 46">
            <a:extLst>
              <a:ext uri="{FF2B5EF4-FFF2-40B4-BE49-F238E27FC236}">
                <a16:creationId xmlns:a16="http://schemas.microsoft.com/office/drawing/2014/main" id="{2C4C7662-EBDE-53B8-2B72-F42D5AF8C594}"/>
              </a:ext>
            </a:extLst>
          </p:cNvPr>
          <p:cNvSpPr txBox="1"/>
          <p:nvPr/>
        </p:nvSpPr>
        <p:spPr>
          <a:xfrm>
            <a:off x="2086255" y="7393947"/>
            <a:ext cx="1133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2C92E43B-E1DC-13FE-7C65-4E70EE1BCAA1}"/>
              </a:ext>
            </a:extLst>
          </p:cNvPr>
          <p:cNvSpPr txBox="1"/>
          <p:nvPr/>
        </p:nvSpPr>
        <p:spPr>
          <a:xfrm>
            <a:off x="2043394" y="7655557"/>
            <a:ext cx="13067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49" name="Imagen 48">
            <a:extLst>
              <a:ext uri="{FF2B5EF4-FFF2-40B4-BE49-F238E27FC236}">
                <a16:creationId xmlns:a16="http://schemas.microsoft.com/office/drawing/2014/main" id="{35BE98F1-737F-85D7-D06A-93A72B83C9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691" y="6280361"/>
            <a:ext cx="1440000" cy="1800000"/>
          </a:xfrm>
          <a:prstGeom prst="rect">
            <a:avLst/>
          </a:prstGeom>
        </p:spPr>
      </p:pic>
      <p:sp>
        <p:nvSpPr>
          <p:cNvPr id="50" name="CuadroTexto 49">
            <a:extLst>
              <a:ext uri="{FF2B5EF4-FFF2-40B4-BE49-F238E27FC236}">
                <a16:creationId xmlns:a16="http://schemas.microsoft.com/office/drawing/2014/main" id="{36508CDF-62C0-2D2A-7A86-DED1AD815961}"/>
              </a:ext>
            </a:extLst>
          </p:cNvPr>
          <p:cNvSpPr txBox="1"/>
          <p:nvPr/>
        </p:nvSpPr>
        <p:spPr>
          <a:xfrm>
            <a:off x="3607220" y="7393947"/>
            <a:ext cx="1133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D2C34319-FD0F-8196-3B52-34F89C3CF253}"/>
              </a:ext>
            </a:extLst>
          </p:cNvPr>
          <p:cNvSpPr txBox="1"/>
          <p:nvPr/>
        </p:nvSpPr>
        <p:spPr>
          <a:xfrm>
            <a:off x="3564359" y="7655557"/>
            <a:ext cx="13067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52" name="Imagen 51">
            <a:extLst>
              <a:ext uri="{FF2B5EF4-FFF2-40B4-BE49-F238E27FC236}">
                <a16:creationId xmlns:a16="http://schemas.microsoft.com/office/drawing/2014/main" id="{FA3484AC-1E4B-138A-3DFF-B53B6CFED7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656" y="6280361"/>
            <a:ext cx="1440000" cy="1800000"/>
          </a:xfrm>
          <a:prstGeom prst="rect">
            <a:avLst/>
          </a:prstGeom>
        </p:spPr>
      </p:pic>
      <p:sp>
        <p:nvSpPr>
          <p:cNvPr id="53" name="CuadroTexto 52">
            <a:extLst>
              <a:ext uri="{FF2B5EF4-FFF2-40B4-BE49-F238E27FC236}">
                <a16:creationId xmlns:a16="http://schemas.microsoft.com/office/drawing/2014/main" id="{749EBFC3-E4B6-08BA-CEA2-185BDD72A4FD}"/>
              </a:ext>
            </a:extLst>
          </p:cNvPr>
          <p:cNvSpPr txBox="1"/>
          <p:nvPr/>
        </p:nvSpPr>
        <p:spPr>
          <a:xfrm>
            <a:off x="5128185" y="7393947"/>
            <a:ext cx="1133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43E68510-36D3-F997-CF19-DCD419CB8707}"/>
              </a:ext>
            </a:extLst>
          </p:cNvPr>
          <p:cNvSpPr txBox="1"/>
          <p:nvPr/>
        </p:nvSpPr>
        <p:spPr>
          <a:xfrm>
            <a:off x="5085324" y="7655557"/>
            <a:ext cx="13067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</p:spTree>
    <p:extLst>
      <p:ext uri="{BB962C8B-B14F-4D97-AF65-F5344CB8AC3E}">
        <p14:creationId xmlns:p14="http://schemas.microsoft.com/office/powerpoint/2010/main" val="462060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041669-12D4-A702-C84B-F3CF077E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ACAFB6C1-D0AC-AC5B-6BA3-24AB071F90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74" y="482379"/>
            <a:ext cx="1440000" cy="14400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242A02D0-CE1A-7FBB-DA5A-5F2E300D10D9}"/>
              </a:ext>
            </a:extLst>
          </p:cNvPr>
          <p:cNvSpPr txBox="1"/>
          <p:nvPr/>
        </p:nvSpPr>
        <p:spPr>
          <a:xfrm>
            <a:off x="737945" y="1288209"/>
            <a:ext cx="1000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20CA0CC-BFDB-7DC1-32AF-66A13F5401A7}"/>
              </a:ext>
            </a:extLst>
          </p:cNvPr>
          <p:cNvSpPr txBox="1"/>
          <p:nvPr/>
        </p:nvSpPr>
        <p:spPr>
          <a:xfrm>
            <a:off x="766523" y="1522269"/>
            <a:ext cx="989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BC3CD56-6EBD-4372-4F9F-CCA75D1C78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852" y="482379"/>
            <a:ext cx="1440000" cy="1440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5BE5078-479B-91A7-0B87-4F9F847B1FA9}"/>
              </a:ext>
            </a:extLst>
          </p:cNvPr>
          <p:cNvSpPr txBox="1"/>
          <p:nvPr/>
        </p:nvSpPr>
        <p:spPr>
          <a:xfrm>
            <a:off x="2206523" y="1288209"/>
            <a:ext cx="1000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F39DC2E-82AD-B5B5-34AF-297C2316F27F}"/>
              </a:ext>
            </a:extLst>
          </p:cNvPr>
          <p:cNvSpPr txBox="1"/>
          <p:nvPr/>
        </p:nvSpPr>
        <p:spPr>
          <a:xfrm>
            <a:off x="2235101" y="1522269"/>
            <a:ext cx="989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435367C-6167-86D4-EDCA-937405577C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430" y="482379"/>
            <a:ext cx="1440000" cy="144000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6382546C-7C47-1B2B-21BF-FF1341D4C9E7}"/>
              </a:ext>
            </a:extLst>
          </p:cNvPr>
          <p:cNvSpPr txBox="1"/>
          <p:nvPr/>
        </p:nvSpPr>
        <p:spPr>
          <a:xfrm>
            <a:off x="3675101" y="1288209"/>
            <a:ext cx="1000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98C4E5D4-F3F5-FED5-257C-2F78ADDB715E}"/>
              </a:ext>
            </a:extLst>
          </p:cNvPr>
          <p:cNvSpPr txBox="1"/>
          <p:nvPr/>
        </p:nvSpPr>
        <p:spPr>
          <a:xfrm>
            <a:off x="3703679" y="1522269"/>
            <a:ext cx="989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7BC84A2B-9AEE-2194-8FCA-0FF2539A90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008" y="482379"/>
            <a:ext cx="1440000" cy="1440000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DE7967F1-8FDF-BED2-677A-1BE0BD4FC266}"/>
              </a:ext>
            </a:extLst>
          </p:cNvPr>
          <p:cNvSpPr txBox="1"/>
          <p:nvPr/>
        </p:nvSpPr>
        <p:spPr>
          <a:xfrm>
            <a:off x="5143679" y="1288209"/>
            <a:ext cx="1000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5029BC23-C52C-9F6E-50A2-AF04500DF6EF}"/>
              </a:ext>
            </a:extLst>
          </p:cNvPr>
          <p:cNvSpPr txBox="1"/>
          <p:nvPr/>
        </p:nvSpPr>
        <p:spPr>
          <a:xfrm>
            <a:off x="5172257" y="1522269"/>
            <a:ext cx="989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9A7C0981-37F8-C8EA-721C-3C97FD77D2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74" y="1983934"/>
            <a:ext cx="1440000" cy="1440000"/>
          </a:xfrm>
          <a:prstGeom prst="rect">
            <a:avLst/>
          </a:prstGeom>
        </p:spPr>
      </p:pic>
      <p:sp>
        <p:nvSpPr>
          <p:cNvPr id="32" name="CuadroTexto 31">
            <a:extLst>
              <a:ext uri="{FF2B5EF4-FFF2-40B4-BE49-F238E27FC236}">
                <a16:creationId xmlns:a16="http://schemas.microsoft.com/office/drawing/2014/main" id="{7A039D2D-9F99-7AC5-B0BE-3CE384C43A00}"/>
              </a:ext>
            </a:extLst>
          </p:cNvPr>
          <p:cNvSpPr txBox="1"/>
          <p:nvPr/>
        </p:nvSpPr>
        <p:spPr>
          <a:xfrm>
            <a:off x="737945" y="2789764"/>
            <a:ext cx="1000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AC703820-7457-E03F-F67F-86D1C23C44D2}"/>
              </a:ext>
            </a:extLst>
          </p:cNvPr>
          <p:cNvSpPr txBox="1"/>
          <p:nvPr/>
        </p:nvSpPr>
        <p:spPr>
          <a:xfrm>
            <a:off x="766523" y="3023824"/>
            <a:ext cx="989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34" name="Imagen 33">
            <a:extLst>
              <a:ext uri="{FF2B5EF4-FFF2-40B4-BE49-F238E27FC236}">
                <a16:creationId xmlns:a16="http://schemas.microsoft.com/office/drawing/2014/main" id="{38DEFB1F-6FC6-820F-6140-D9543DF4C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852" y="1983934"/>
            <a:ext cx="1440000" cy="1440000"/>
          </a:xfrm>
          <a:prstGeom prst="rect">
            <a:avLst/>
          </a:prstGeom>
        </p:spPr>
      </p:pic>
      <p:sp>
        <p:nvSpPr>
          <p:cNvPr id="35" name="CuadroTexto 34">
            <a:extLst>
              <a:ext uri="{FF2B5EF4-FFF2-40B4-BE49-F238E27FC236}">
                <a16:creationId xmlns:a16="http://schemas.microsoft.com/office/drawing/2014/main" id="{012DD56E-53E1-85D7-CA92-F5508CE97373}"/>
              </a:ext>
            </a:extLst>
          </p:cNvPr>
          <p:cNvSpPr txBox="1"/>
          <p:nvPr/>
        </p:nvSpPr>
        <p:spPr>
          <a:xfrm>
            <a:off x="2206523" y="2789764"/>
            <a:ext cx="1000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3E75163F-D07E-BCDA-5406-59A179CC30BC}"/>
              </a:ext>
            </a:extLst>
          </p:cNvPr>
          <p:cNvSpPr txBox="1"/>
          <p:nvPr/>
        </p:nvSpPr>
        <p:spPr>
          <a:xfrm>
            <a:off x="2235101" y="3023824"/>
            <a:ext cx="989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37" name="Imagen 36">
            <a:extLst>
              <a:ext uri="{FF2B5EF4-FFF2-40B4-BE49-F238E27FC236}">
                <a16:creationId xmlns:a16="http://schemas.microsoft.com/office/drawing/2014/main" id="{15A70D95-878E-31FE-A06F-6618477971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430" y="1983934"/>
            <a:ext cx="1440000" cy="1440000"/>
          </a:xfrm>
          <a:prstGeom prst="rect">
            <a:avLst/>
          </a:prstGeom>
        </p:spPr>
      </p:pic>
      <p:sp>
        <p:nvSpPr>
          <p:cNvPr id="38" name="CuadroTexto 37">
            <a:extLst>
              <a:ext uri="{FF2B5EF4-FFF2-40B4-BE49-F238E27FC236}">
                <a16:creationId xmlns:a16="http://schemas.microsoft.com/office/drawing/2014/main" id="{A1A87950-6192-2BFD-8826-0A06A3FEFE26}"/>
              </a:ext>
            </a:extLst>
          </p:cNvPr>
          <p:cNvSpPr txBox="1"/>
          <p:nvPr/>
        </p:nvSpPr>
        <p:spPr>
          <a:xfrm>
            <a:off x="3675101" y="2789764"/>
            <a:ext cx="1000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F42648ED-9C66-BDCF-7236-E0ECDF2408A6}"/>
              </a:ext>
            </a:extLst>
          </p:cNvPr>
          <p:cNvSpPr txBox="1"/>
          <p:nvPr/>
        </p:nvSpPr>
        <p:spPr>
          <a:xfrm>
            <a:off x="3703679" y="3023824"/>
            <a:ext cx="989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40" name="Imagen 39">
            <a:extLst>
              <a:ext uri="{FF2B5EF4-FFF2-40B4-BE49-F238E27FC236}">
                <a16:creationId xmlns:a16="http://schemas.microsoft.com/office/drawing/2014/main" id="{D15958B0-343C-F131-6E08-453794BDD1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008" y="1983934"/>
            <a:ext cx="1440000" cy="1440000"/>
          </a:xfrm>
          <a:prstGeom prst="rect">
            <a:avLst/>
          </a:prstGeom>
        </p:spPr>
      </p:pic>
      <p:sp>
        <p:nvSpPr>
          <p:cNvPr id="41" name="CuadroTexto 40">
            <a:extLst>
              <a:ext uri="{FF2B5EF4-FFF2-40B4-BE49-F238E27FC236}">
                <a16:creationId xmlns:a16="http://schemas.microsoft.com/office/drawing/2014/main" id="{F5880620-90C2-1336-3AD4-5026C5E5DF62}"/>
              </a:ext>
            </a:extLst>
          </p:cNvPr>
          <p:cNvSpPr txBox="1"/>
          <p:nvPr/>
        </p:nvSpPr>
        <p:spPr>
          <a:xfrm>
            <a:off x="5143679" y="2789764"/>
            <a:ext cx="1000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1E66FED8-ABD1-1E06-CA17-FF39CD307439}"/>
              </a:ext>
            </a:extLst>
          </p:cNvPr>
          <p:cNvSpPr txBox="1"/>
          <p:nvPr/>
        </p:nvSpPr>
        <p:spPr>
          <a:xfrm>
            <a:off x="5172257" y="3023824"/>
            <a:ext cx="989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43" name="Imagen 42">
            <a:extLst>
              <a:ext uri="{FF2B5EF4-FFF2-40B4-BE49-F238E27FC236}">
                <a16:creationId xmlns:a16="http://schemas.microsoft.com/office/drawing/2014/main" id="{167072B1-F636-0848-8EE1-F118891BDD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74" y="3485489"/>
            <a:ext cx="1440000" cy="1440000"/>
          </a:xfrm>
          <a:prstGeom prst="rect">
            <a:avLst/>
          </a:prstGeom>
        </p:spPr>
      </p:pic>
      <p:sp>
        <p:nvSpPr>
          <p:cNvPr id="44" name="CuadroTexto 43">
            <a:extLst>
              <a:ext uri="{FF2B5EF4-FFF2-40B4-BE49-F238E27FC236}">
                <a16:creationId xmlns:a16="http://schemas.microsoft.com/office/drawing/2014/main" id="{FF1D624E-93EF-DBAA-47E5-EC5E5C06C3A2}"/>
              </a:ext>
            </a:extLst>
          </p:cNvPr>
          <p:cNvSpPr txBox="1"/>
          <p:nvPr/>
        </p:nvSpPr>
        <p:spPr>
          <a:xfrm>
            <a:off x="737945" y="4291319"/>
            <a:ext cx="1000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E393CD37-5C7B-4D0F-BA13-0959810B99CE}"/>
              </a:ext>
            </a:extLst>
          </p:cNvPr>
          <p:cNvSpPr txBox="1"/>
          <p:nvPr/>
        </p:nvSpPr>
        <p:spPr>
          <a:xfrm>
            <a:off x="766523" y="4525379"/>
            <a:ext cx="989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46" name="Imagen 45">
            <a:extLst>
              <a:ext uri="{FF2B5EF4-FFF2-40B4-BE49-F238E27FC236}">
                <a16:creationId xmlns:a16="http://schemas.microsoft.com/office/drawing/2014/main" id="{7AC10191-60CB-F634-BA7B-713B227831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852" y="3485489"/>
            <a:ext cx="1440000" cy="1440000"/>
          </a:xfrm>
          <a:prstGeom prst="rect">
            <a:avLst/>
          </a:prstGeom>
        </p:spPr>
      </p:pic>
      <p:sp>
        <p:nvSpPr>
          <p:cNvPr id="47" name="CuadroTexto 46">
            <a:extLst>
              <a:ext uri="{FF2B5EF4-FFF2-40B4-BE49-F238E27FC236}">
                <a16:creationId xmlns:a16="http://schemas.microsoft.com/office/drawing/2014/main" id="{69F1DAB4-E95B-7662-6C2E-5E3A69F09636}"/>
              </a:ext>
            </a:extLst>
          </p:cNvPr>
          <p:cNvSpPr txBox="1"/>
          <p:nvPr/>
        </p:nvSpPr>
        <p:spPr>
          <a:xfrm>
            <a:off x="2206523" y="4291319"/>
            <a:ext cx="1000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4C47DF9F-630B-ED35-C72E-A0A0B5F5C457}"/>
              </a:ext>
            </a:extLst>
          </p:cNvPr>
          <p:cNvSpPr txBox="1"/>
          <p:nvPr/>
        </p:nvSpPr>
        <p:spPr>
          <a:xfrm>
            <a:off x="2235101" y="4525379"/>
            <a:ext cx="989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49" name="Imagen 48">
            <a:extLst>
              <a:ext uri="{FF2B5EF4-FFF2-40B4-BE49-F238E27FC236}">
                <a16:creationId xmlns:a16="http://schemas.microsoft.com/office/drawing/2014/main" id="{B044942A-DE56-DD44-9DC4-64F01F207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430" y="3485489"/>
            <a:ext cx="1440000" cy="1440000"/>
          </a:xfrm>
          <a:prstGeom prst="rect">
            <a:avLst/>
          </a:prstGeom>
        </p:spPr>
      </p:pic>
      <p:sp>
        <p:nvSpPr>
          <p:cNvPr id="50" name="CuadroTexto 49">
            <a:extLst>
              <a:ext uri="{FF2B5EF4-FFF2-40B4-BE49-F238E27FC236}">
                <a16:creationId xmlns:a16="http://schemas.microsoft.com/office/drawing/2014/main" id="{9D7CB6B4-929F-5074-1CF2-B3EA6BD190D9}"/>
              </a:ext>
            </a:extLst>
          </p:cNvPr>
          <p:cNvSpPr txBox="1"/>
          <p:nvPr/>
        </p:nvSpPr>
        <p:spPr>
          <a:xfrm>
            <a:off x="3675101" y="4291319"/>
            <a:ext cx="1000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699D4221-AA53-704B-4A2B-BFE831CCB0E9}"/>
              </a:ext>
            </a:extLst>
          </p:cNvPr>
          <p:cNvSpPr txBox="1"/>
          <p:nvPr/>
        </p:nvSpPr>
        <p:spPr>
          <a:xfrm>
            <a:off x="3703679" y="4525379"/>
            <a:ext cx="989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52" name="Imagen 51">
            <a:extLst>
              <a:ext uri="{FF2B5EF4-FFF2-40B4-BE49-F238E27FC236}">
                <a16:creationId xmlns:a16="http://schemas.microsoft.com/office/drawing/2014/main" id="{DBDA5F30-7D56-B725-F154-7E77EF4BF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008" y="3485489"/>
            <a:ext cx="1440000" cy="1440000"/>
          </a:xfrm>
          <a:prstGeom prst="rect">
            <a:avLst/>
          </a:prstGeom>
        </p:spPr>
      </p:pic>
      <p:sp>
        <p:nvSpPr>
          <p:cNvPr id="53" name="CuadroTexto 52">
            <a:extLst>
              <a:ext uri="{FF2B5EF4-FFF2-40B4-BE49-F238E27FC236}">
                <a16:creationId xmlns:a16="http://schemas.microsoft.com/office/drawing/2014/main" id="{87AA2838-49AB-1BBE-BDD7-762D4409BB1D}"/>
              </a:ext>
            </a:extLst>
          </p:cNvPr>
          <p:cNvSpPr txBox="1"/>
          <p:nvPr/>
        </p:nvSpPr>
        <p:spPr>
          <a:xfrm>
            <a:off x="5143679" y="4291319"/>
            <a:ext cx="1000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852AA650-FF8A-D3A0-5B7B-3C811BA718C2}"/>
              </a:ext>
            </a:extLst>
          </p:cNvPr>
          <p:cNvSpPr txBox="1"/>
          <p:nvPr/>
        </p:nvSpPr>
        <p:spPr>
          <a:xfrm>
            <a:off x="5172257" y="4525379"/>
            <a:ext cx="989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55" name="Imagen 54">
            <a:extLst>
              <a:ext uri="{FF2B5EF4-FFF2-40B4-BE49-F238E27FC236}">
                <a16:creationId xmlns:a16="http://schemas.microsoft.com/office/drawing/2014/main" id="{BC8AE7D7-AFF0-40DD-D8BC-BB3B8CEFF8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74" y="4987044"/>
            <a:ext cx="1440000" cy="1440000"/>
          </a:xfrm>
          <a:prstGeom prst="rect">
            <a:avLst/>
          </a:prstGeom>
        </p:spPr>
      </p:pic>
      <p:sp>
        <p:nvSpPr>
          <p:cNvPr id="56" name="CuadroTexto 55">
            <a:extLst>
              <a:ext uri="{FF2B5EF4-FFF2-40B4-BE49-F238E27FC236}">
                <a16:creationId xmlns:a16="http://schemas.microsoft.com/office/drawing/2014/main" id="{2D78FA86-8D84-EB55-B38A-324541AE3F14}"/>
              </a:ext>
            </a:extLst>
          </p:cNvPr>
          <p:cNvSpPr txBox="1"/>
          <p:nvPr/>
        </p:nvSpPr>
        <p:spPr>
          <a:xfrm>
            <a:off x="737945" y="5792874"/>
            <a:ext cx="1000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E6A58215-B5EC-3297-BE4E-F850BD7C1D9C}"/>
              </a:ext>
            </a:extLst>
          </p:cNvPr>
          <p:cNvSpPr txBox="1"/>
          <p:nvPr/>
        </p:nvSpPr>
        <p:spPr>
          <a:xfrm>
            <a:off x="766523" y="6026934"/>
            <a:ext cx="989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58" name="Imagen 57">
            <a:extLst>
              <a:ext uri="{FF2B5EF4-FFF2-40B4-BE49-F238E27FC236}">
                <a16:creationId xmlns:a16="http://schemas.microsoft.com/office/drawing/2014/main" id="{6FE1B6E7-5FAC-59E5-6D3D-A2B963EA5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852" y="4987044"/>
            <a:ext cx="1440000" cy="1440000"/>
          </a:xfrm>
          <a:prstGeom prst="rect">
            <a:avLst/>
          </a:prstGeom>
        </p:spPr>
      </p:pic>
      <p:sp>
        <p:nvSpPr>
          <p:cNvPr id="59" name="CuadroTexto 58">
            <a:extLst>
              <a:ext uri="{FF2B5EF4-FFF2-40B4-BE49-F238E27FC236}">
                <a16:creationId xmlns:a16="http://schemas.microsoft.com/office/drawing/2014/main" id="{3FFC0398-5297-A840-338B-DC53076359B7}"/>
              </a:ext>
            </a:extLst>
          </p:cNvPr>
          <p:cNvSpPr txBox="1"/>
          <p:nvPr/>
        </p:nvSpPr>
        <p:spPr>
          <a:xfrm>
            <a:off x="2206523" y="5792874"/>
            <a:ext cx="1000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A5395AD5-3ADA-9AD1-48D1-CD8DBF45452C}"/>
              </a:ext>
            </a:extLst>
          </p:cNvPr>
          <p:cNvSpPr txBox="1"/>
          <p:nvPr/>
        </p:nvSpPr>
        <p:spPr>
          <a:xfrm>
            <a:off x="2235101" y="6026934"/>
            <a:ext cx="989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61" name="Imagen 60">
            <a:extLst>
              <a:ext uri="{FF2B5EF4-FFF2-40B4-BE49-F238E27FC236}">
                <a16:creationId xmlns:a16="http://schemas.microsoft.com/office/drawing/2014/main" id="{1AFED1F7-4549-DB5A-F217-D7547081DE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430" y="4987044"/>
            <a:ext cx="1440000" cy="1440000"/>
          </a:xfrm>
          <a:prstGeom prst="rect">
            <a:avLst/>
          </a:prstGeom>
        </p:spPr>
      </p:pic>
      <p:sp>
        <p:nvSpPr>
          <p:cNvPr id="62" name="CuadroTexto 61">
            <a:extLst>
              <a:ext uri="{FF2B5EF4-FFF2-40B4-BE49-F238E27FC236}">
                <a16:creationId xmlns:a16="http://schemas.microsoft.com/office/drawing/2014/main" id="{C93CDA32-9D57-19A8-C6DD-F95FD0C114F4}"/>
              </a:ext>
            </a:extLst>
          </p:cNvPr>
          <p:cNvSpPr txBox="1"/>
          <p:nvPr/>
        </p:nvSpPr>
        <p:spPr>
          <a:xfrm>
            <a:off x="3675101" y="5792874"/>
            <a:ext cx="1000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B28282F7-4904-7E7C-E379-66D9DF36C333}"/>
              </a:ext>
            </a:extLst>
          </p:cNvPr>
          <p:cNvSpPr txBox="1"/>
          <p:nvPr/>
        </p:nvSpPr>
        <p:spPr>
          <a:xfrm>
            <a:off x="3703679" y="6026934"/>
            <a:ext cx="989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64" name="Imagen 63">
            <a:extLst>
              <a:ext uri="{FF2B5EF4-FFF2-40B4-BE49-F238E27FC236}">
                <a16:creationId xmlns:a16="http://schemas.microsoft.com/office/drawing/2014/main" id="{6D71E708-E2EA-17F9-8339-5C63A6613E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008" y="4987044"/>
            <a:ext cx="1440000" cy="1440000"/>
          </a:xfrm>
          <a:prstGeom prst="rect">
            <a:avLst/>
          </a:prstGeom>
        </p:spPr>
      </p:pic>
      <p:sp>
        <p:nvSpPr>
          <p:cNvPr id="65" name="CuadroTexto 64">
            <a:extLst>
              <a:ext uri="{FF2B5EF4-FFF2-40B4-BE49-F238E27FC236}">
                <a16:creationId xmlns:a16="http://schemas.microsoft.com/office/drawing/2014/main" id="{EAC1C781-AA54-7BAA-9F03-784B6912835B}"/>
              </a:ext>
            </a:extLst>
          </p:cNvPr>
          <p:cNvSpPr txBox="1"/>
          <p:nvPr/>
        </p:nvSpPr>
        <p:spPr>
          <a:xfrm>
            <a:off x="5143679" y="5792874"/>
            <a:ext cx="1000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11711D01-3E0A-DE69-40FC-C959D6A5587C}"/>
              </a:ext>
            </a:extLst>
          </p:cNvPr>
          <p:cNvSpPr txBox="1"/>
          <p:nvPr/>
        </p:nvSpPr>
        <p:spPr>
          <a:xfrm>
            <a:off x="5172257" y="6026934"/>
            <a:ext cx="989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67" name="Imagen 66">
            <a:extLst>
              <a:ext uri="{FF2B5EF4-FFF2-40B4-BE49-F238E27FC236}">
                <a16:creationId xmlns:a16="http://schemas.microsoft.com/office/drawing/2014/main" id="{BF8CECB4-1D39-2CFA-1186-6E7DF195E0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74" y="6512874"/>
            <a:ext cx="1440000" cy="1440000"/>
          </a:xfrm>
          <a:prstGeom prst="rect">
            <a:avLst/>
          </a:prstGeom>
        </p:spPr>
      </p:pic>
      <p:sp>
        <p:nvSpPr>
          <p:cNvPr id="68" name="CuadroTexto 67">
            <a:extLst>
              <a:ext uri="{FF2B5EF4-FFF2-40B4-BE49-F238E27FC236}">
                <a16:creationId xmlns:a16="http://schemas.microsoft.com/office/drawing/2014/main" id="{CB5CF308-0074-8AF6-A798-6A45BE5DD24A}"/>
              </a:ext>
            </a:extLst>
          </p:cNvPr>
          <p:cNvSpPr txBox="1"/>
          <p:nvPr/>
        </p:nvSpPr>
        <p:spPr>
          <a:xfrm>
            <a:off x="737945" y="7318704"/>
            <a:ext cx="1000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69" name="CuadroTexto 68">
            <a:extLst>
              <a:ext uri="{FF2B5EF4-FFF2-40B4-BE49-F238E27FC236}">
                <a16:creationId xmlns:a16="http://schemas.microsoft.com/office/drawing/2014/main" id="{A93907F2-E8AC-7697-CC0B-AB3A8D706ABA}"/>
              </a:ext>
            </a:extLst>
          </p:cNvPr>
          <p:cNvSpPr txBox="1"/>
          <p:nvPr/>
        </p:nvSpPr>
        <p:spPr>
          <a:xfrm>
            <a:off x="766523" y="7552764"/>
            <a:ext cx="989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70" name="Imagen 69">
            <a:extLst>
              <a:ext uri="{FF2B5EF4-FFF2-40B4-BE49-F238E27FC236}">
                <a16:creationId xmlns:a16="http://schemas.microsoft.com/office/drawing/2014/main" id="{15FF6D5F-8966-0AFA-FFEB-827E4FF5A8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852" y="6512874"/>
            <a:ext cx="1440000" cy="1440000"/>
          </a:xfrm>
          <a:prstGeom prst="rect">
            <a:avLst/>
          </a:prstGeom>
        </p:spPr>
      </p:pic>
      <p:sp>
        <p:nvSpPr>
          <p:cNvPr id="71" name="CuadroTexto 70">
            <a:extLst>
              <a:ext uri="{FF2B5EF4-FFF2-40B4-BE49-F238E27FC236}">
                <a16:creationId xmlns:a16="http://schemas.microsoft.com/office/drawing/2014/main" id="{231BAB83-8C5F-6051-126F-89EE189393A4}"/>
              </a:ext>
            </a:extLst>
          </p:cNvPr>
          <p:cNvSpPr txBox="1"/>
          <p:nvPr/>
        </p:nvSpPr>
        <p:spPr>
          <a:xfrm>
            <a:off x="2206523" y="7318704"/>
            <a:ext cx="1000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72" name="CuadroTexto 71">
            <a:extLst>
              <a:ext uri="{FF2B5EF4-FFF2-40B4-BE49-F238E27FC236}">
                <a16:creationId xmlns:a16="http://schemas.microsoft.com/office/drawing/2014/main" id="{ACCE6218-7F30-E0F3-5AC1-5CB7D624DEAA}"/>
              </a:ext>
            </a:extLst>
          </p:cNvPr>
          <p:cNvSpPr txBox="1"/>
          <p:nvPr/>
        </p:nvSpPr>
        <p:spPr>
          <a:xfrm>
            <a:off x="2235101" y="7552764"/>
            <a:ext cx="989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73" name="Imagen 72">
            <a:extLst>
              <a:ext uri="{FF2B5EF4-FFF2-40B4-BE49-F238E27FC236}">
                <a16:creationId xmlns:a16="http://schemas.microsoft.com/office/drawing/2014/main" id="{04F408B6-2393-2D86-7D8D-0A72B4AC5C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430" y="6512874"/>
            <a:ext cx="1440000" cy="1440000"/>
          </a:xfrm>
          <a:prstGeom prst="rect">
            <a:avLst/>
          </a:prstGeom>
        </p:spPr>
      </p:pic>
      <p:sp>
        <p:nvSpPr>
          <p:cNvPr id="74" name="CuadroTexto 73">
            <a:extLst>
              <a:ext uri="{FF2B5EF4-FFF2-40B4-BE49-F238E27FC236}">
                <a16:creationId xmlns:a16="http://schemas.microsoft.com/office/drawing/2014/main" id="{67A96858-B6DF-E913-D99F-D5B00BFF7054}"/>
              </a:ext>
            </a:extLst>
          </p:cNvPr>
          <p:cNvSpPr txBox="1"/>
          <p:nvPr/>
        </p:nvSpPr>
        <p:spPr>
          <a:xfrm>
            <a:off x="3675101" y="7318704"/>
            <a:ext cx="1000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75" name="CuadroTexto 74">
            <a:extLst>
              <a:ext uri="{FF2B5EF4-FFF2-40B4-BE49-F238E27FC236}">
                <a16:creationId xmlns:a16="http://schemas.microsoft.com/office/drawing/2014/main" id="{74740AB4-AEBF-E527-2681-A8DAFB06330F}"/>
              </a:ext>
            </a:extLst>
          </p:cNvPr>
          <p:cNvSpPr txBox="1"/>
          <p:nvPr/>
        </p:nvSpPr>
        <p:spPr>
          <a:xfrm>
            <a:off x="3703679" y="7552764"/>
            <a:ext cx="989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76" name="Imagen 75">
            <a:extLst>
              <a:ext uri="{FF2B5EF4-FFF2-40B4-BE49-F238E27FC236}">
                <a16:creationId xmlns:a16="http://schemas.microsoft.com/office/drawing/2014/main" id="{997FFCEE-B23A-3B06-4A98-64FF247166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008" y="6512874"/>
            <a:ext cx="1440000" cy="1440000"/>
          </a:xfrm>
          <a:prstGeom prst="rect">
            <a:avLst/>
          </a:prstGeom>
        </p:spPr>
      </p:pic>
      <p:sp>
        <p:nvSpPr>
          <p:cNvPr id="77" name="CuadroTexto 76">
            <a:extLst>
              <a:ext uri="{FF2B5EF4-FFF2-40B4-BE49-F238E27FC236}">
                <a16:creationId xmlns:a16="http://schemas.microsoft.com/office/drawing/2014/main" id="{5BAAA227-0BC1-37E5-4543-63F7209BD5FB}"/>
              </a:ext>
            </a:extLst>
          </p:cNvPr>
          <p:cNvSpPr txBox="1"/>
          <p:nvPr/>
        </p:nvSpPr>
        <p:spPr>
          <a:xfrm>
            <a:off x="5143679" y="7318704"/>
            <a:ext cx="1000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78" name="CuadroTexto 77">
            <a:extLst>
              <a:ext uri="{FF2B5EF4-FFF2-40B4-BE49-F238E27FC236}">
                <a16:creationId xmlns:a16="http://schemas.microsoft.com/office/drawing/2014/main" id="{9C50EB48-082C-C9EC-D846-B6000475539D}"/>
              </a:ext>
            </a:extLst>
          </p:cNvPr>
          <p:cNvSpPr txBox="1"/>
          <p:nvPr/>
        </p:nvSpPr>
        <p:spPr>
          <a:xfrm>
            <a:off x="5172257" y="7552764"/>
            <a:ext cx="989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</p:spTree>
    <p:extLst>
      <p:ext uri="{BB962C8B-B14F-4D97-AF65-F5344CB8AC3E}">
        <p14:creationId xmlns:p14="http://schemas.microsoft.com/office/powerpoint/2010/main" val="1807336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88CF09-4C31-B620-7A86-B4A7AF603B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676263EA-F991-60D1-BB7A-22ABBD0451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67" y="643753"/>
            <a:ext cx="2160000" cy="7200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A0E1FA01-167D-4BF4-9307-0E6400329D42}"/>
              </a:ext>
            </a:extLst>
          </p:cNvPr>
          <p:cNvSpPr txBox="1"/>
          <p:nvPr/>
        </p:nvSpPr>
        <p:spPr>
          <a:xfrm>
            <a:off x="1045920" y="564483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1BA53B81-C7F6-668E-934E-A10963AFE9F1}"/>
              </a:ext>
            </a:extLst>
          </p:cNvPr>
          <p:cNvSpPr txBox="1"/>
          <p:nvPr/>
        </p:nvSpPr>
        <p:spPr>
          <a:xfrm>
            <a:off x="979248" y="862043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9FC5A877-4F82-DCFF-A0F3-105D6FAB5B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64" y="643753"/>
            <a:ext cx="2160000" cy="72000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A20EF0B1-52A5-3F81-5A65-A401956252D0}"/>
              </a:ext>
            </a:extLst>
          </p:cNvPr>
          <p:cNvSpPr txBox="1"/>
          <p:nvPr/>
        </p:nvSpPr>
        <p:spPr>
          <a:xfrm>
            <a:off x="3205917" y="564483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F551A4A-EF5C-D7F2-1D3C-47694F5A9D75}"/>
              </a:ext>
            </a:extLst>
          </p:cNvPr>
          <p:cNvSpPr txBox="1"/>
          <p:nvPr/>
        </p:nvSpPr>
        <p:spPr>
          <a:xfrm>
            <a:off x="3139245" y="862043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74D4F386-371F-5E74-BD17-087B197C5B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264" y="643753"/>
            <a:ext cx="2160000" cy="720000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DA3A85BE-A9F8-DA80-7A00-9EEDDFE2EB2D}"/>
              </a:ext>
            </a:extLst>
          </p:cNvPr>
          <p:cNvSpPr txBox="1"/>
          <p:nvPr/>
        </p:nvSpPr>
        <p:spPr>
          <a:xfrm>
            <a:off x="5365917" y="564483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AF7C9823-DF4E-D792-0DA8-A4069FC1ABFD}"/>
              </a:ext>
            </a:extLst>
          </p:cNvPr>
          <p:cNvSpPr txBox="1"/>
          <p:nvPr/>
        </p:nvSpPr>
        <p:spPr>
          <a:xfrm>
            <a:off x="5299245" y="862043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id="{C081F80F-FEA4-DAD6-1CDE-2EE87DDC51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64" y="1363753"/>
            <a:ext cx="2160000" cy="720000"/>
          </a:xfrm>
          <a:prstGeom prst="rect">
            <a:avLst/>
          </a:prstGeom>
        </p:spPr>
      </p:pic>
      <p:sp>
        <p:nvSpPr>
          <p:cNvPr id="28" name="CuadroTexto 27">
            <a:extLst>
              <a:ext uri="{FF2B5EF4-FFF2-40B4-BE49-F238E27FC236}">
                <a16:creationId xmlns:a16="http://schemas.microsoft.com/office/drawing/2014/main" id="{48F503E7-5806-FEC3-7E9D-4DA38DE22482}"/>
              </a:ext>
            </a:extLst>
          </p:cNvPr>
          <p:cNvSpPr txBox="1"/>
          <p:nvPr/>
        </p:nvSpPr>
        <p:spPr>
          <a:xfrm>
            <a:off x="1045917" y="1284483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58BF3432-5D6C-1C07-47CF-86125019D987}"/>
              </a:ext>
            </a:extLst>
          </p:cNvPr>
          <p:cNvSpPr txBox="1"/>
          <p:nvPr/>
        </p:nvSpPr>
        <p:spPr>
          <a:xfrm>
            <a:off x="979245" y="1582043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30" name="Imagen 29">
            <a:extLst>
              <a:ext uri="{FF2B5EF4-FFF2-40B4-BE49-F238E27FC236}">
                <a16:creationId xmlns:a16="http://schemas.microsoft.com/office/drawing/2014/main" id="{86F94C36-4AAB-84A6-C860-DDF857DF44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61" y="1363753"/>
            <a:ext cx="2160000" cy="720000"/>
          </a:xfrm>
          <a:prstGeom prst="rect">
            <a:avLst/>
          </a:prstGeom>
        </p:spPr>
      </p:pic>
      <p:sp>
        <p:nvSpPr>
          <p:cNvPr id="31" name="CuadroTexto 30">
            <a:extLst>
              <a:ext uri="{FF2B5EF4-FFF2-40B4-BE49-F238E27FC236}">
                <a16:creationId xmlns:a16="http://schemas.microsoft.com/office/drawing/2014/main" id="{A3E06A55-A06A-6283-F311-E73DB0F0BC80}"/>
              </a:ext>
            </a:extLst>
          </p:cNvPr>
          <p:cNvSpPr txBox="1"/>
          <p:nvPr/>
        </p:nvSpPr>
        <p:spPr>
          <a:xfrm>
            <a:off x="3205914" y="1284483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3FD4743D-F620-8366-0D8F-C39A5EFFE4DA}"/>
              </a:ext>
            </a:extLst>
          </p:cNvPr>
          <p:cNvSpPr txBox="1"/>
          <p:nvPr/>
        </p:nvSpPr>
        <p:spPr>
          <a:xfrm>
            <a:off x="3139242" y="1582043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F775CD29-CE7B-7E5C-91E7-59C3E4839E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261" y="1363753"/>
            <a:ext cx="2160000" cy="720000"/>
          </a:xfrm>
          <a:prstGeom prst="rect">
            <a:avLst/>
          </a:prstGeom>
        </p:spPr>
      </p:pic>
      <p:sp>
        <p:nvSpPr>
          <p:cNvPr id="34" name="CuadroTexto 33">
            <a:extLst>
              <a:ext uri="{FF2B5EF4-FFF2-40B4-BE49-F238E27FC236}">
                <a16:creationId xmlns:a16="http://schemas.microsoft.com/office/drawing/2014/main" id="{330C84E5-68DD-201A-B1D1-58C853783628}"/>
              </a:ext>
            </a:extLst>
          </p:cNvPr>
          <p:cNvSpPr txBox="1"/>
          <p:nvPr/>
        </p:nvSpPr>
        <p:spPr>
          <a:xfrm>
            <a:off x="5365914" y="1284483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8B4A171C-13E8-820B-3D3A-A5448A0244D0}"/>
              </a:ext>
            </a:extLst>
          </p:cNvPr>
          <p:cNvSpPr txBox="1"/>
          <p:nvPr/>
        </p:nvSpPr>
        <p:spPr>
          <a:xfrm>
            <a:off x="5299242" y="1582043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36" name="Imagen 35">
            <a:extLst>
              <a:ext uri="{FF2B5EF4-FFF2-40B4-BE49-F238E27FC236}">
                <a16:creationId xmlns:a16="http://schemas.microsoft.com/office/drawing/2014/main" id="{1BCC1AE4-479F-E881-13CC-B2B8CCDB5D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67" y="2083753"/>
            <a:ext cx="2160000" cy="720000"/>
          </a:xfrm>
          <a:prstGeom prst="rect">
            <a:avLst/>
          </a:prstGeom>
        </p:spPr>
      </p:pic>
      <p:sp>
        <p:nvSpPr>
          <p:cNvPr id="37" name="CuadroTexto 36">
            <a:extLst>
              <a:ext uri="{FF2B5EF4-FFF2-40B4-BE49-F238E27FC236}">
                <a16:creationId xmlns:a16="http://schemas.microsoft.com/office/drawing/2014/main" id="{27B3E043-193A-AE25-0BBF-8E80D9AE89A6}"/>
              </a:ext>
            </a:extLst>
          </p:cNvPr>
          <p:cNvSpPr txBox="1"/>
          <p:nvPr/>
        </p:nvSpPr>
        <p:spPr>
          <a:xfrm>
            <a:off x="1045920" y="2004483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359195BE-DD6A-B13A-42BC-26A81703AEF0}"/>
              </a:ext>
            </a:extLst>
          </p:cNvPr>
          <p:cNvSpPr txBox="1"/>
          <p:nvPr/>
        </p:nvSpPr>
        <p:spPr>
          <a:xfrm>
            <a:off x="979248" y="2302043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39" name="Imagen 38">
            <a:extLst>
              <a:ext uri="{FF2B5EF4-FFF2-40B4-BE49-F238E27FC236}">
                <a16:creationId xmlns:a16="http://schemas.microsoft.com/office/drawing/2014/main" id="{057014E7-5FA1-61B3-0292-B3CFF8ACE9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64" y="2083753"/>
            <a:ext cx="2160000" cy="720000"/>
          </a:xfrm>
          <a:prstGeom prst="rect">
            <a:avLst/>
          </a:prstGeom>
        </p:spPr>
      </p:pic>
      <p:sp>
        <p:nvSpPr>
          <p:cNvPr id="40" name="CuadroTexto 39">
            <a:extLst>
              <a:ext uri="{FF2B5EF4-FFF2-40B4-BE49-F238E27FC236}">
                <a16:creationId xmlns:a16="http://schemas.microsoft.com/office/drawing/2014/main" id="{61A4A845-4B9A-7124-568D-19DC9A675899}"/>
              </a:ext>
            </a:extLst>
          </p:cNvPr>
          <p:cNvSpPr txBox="1"/>
          <p:nvPr/>
        </p:nvSpPr>
        <p:spPr>
          <a:xfrm>
            <a:off x="3205917" y="2004483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BC2DE92C-84CD-D0D1-F9B0-4E166BE262FD}"/>
              </a:ext>
            </a:extLst>
          </p:cNvPr>
          <p:cNvSpPr txBox="1"/>
          <p:nvPr/>
        </p:nvSpPr>
        <p:spPr>
          <a:xfrm>
            <a:off x="3139245" y="2302043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42" name="Imagen 41">
            <a:extLst>
              <a:ext uri="{FF2B5EF4-FFF2-40B4-BE49-F238E27FC236}">
                <a16:creationId xmlns:a16="http://schemas.microsoft.com/office/drawing/2014/main" id="{29021F49-DD2E-D4A5-63FF-9A52CC5166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264" y="2083753"/>
            <a:ext cx="2160000" cy="720000"/>
          </a:xfrm>
          <a:prstGeom prst="rect">
            <a:avLst/>
          </a:prstGeom>
        </p:spPr>
      </p:pic>
      <p:sp>
        <p:nvSpPr>
          <p:cNvPr id="43" name="CuadroTexto 42">
            <a:extLst>
              <a:ext uri="{FF2B5EF4-FFF2-40B4-BE49-F238E27FC236}">
                <a16:creationId xmlns:a16="http://schemas.microsoft.com/office/drawing/2014/main" id="{A208FEB8-6AE4-2656-69D9-C1FA207ADA8F}"/>
              </a:ext>
            </a:extLst>
          </p:cNvPr>
          <p:cNvSpPr txBox="1"/>
          <p:nvPr/>
        </p:nvSpPr>
        <p:spPr>
          <a:xfrm>
            <a:off x="5365917" y="2004483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5D9B2EB8-F6F3-586A-BC14-F077DC6BA65D}"/>
              </a:ext>
            </a:extLst>
          </p:cNvPr>
          <p:cNvSpPr txBox="1"/>
          <p:nvPr/>
        </p:nvSpPr>
        <p:spPr>
          <a:xfrm>
            <a:off x="5299245" y="2302043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45" name="Imagen 44">
            <a:extLst>
              <a:ext uri="{FF2B5EF4-FFF2-40B4-BE49-F238E27FC236}">
                <a16:creationId xmlns:a16="http://schemas.microsoft.com/office/drawing/2014/main" id="{6698A270-B357-A7BC-685E-9846C8B131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64" y="2803753"/>
            <a:ext cx="2160000" cy="720000"/>
          </a:xfrm>
          <a:prstGeom prst="rect">
            <a:avLst/>
          </a:prstGeom>
        </p:spPr>
      </p:pic>
      <p:sp>
        <p:nvSpPr>
          <p:cNvPr id="46" name="CuadroTexto 45">
            <a:extLst>
              <a:ext uri="{FF2B5EF4-FFF2-40B4-BE49-F238E27FC236}">
                <a16:creationId xmlns:a16="http://schemas.microsoft.com/office/drawing/2014/main" id="{3BEA2F93-8248-B43F-256C-116A0CCC2174}"/>
              </a:ext>
            </a:extLst>
          </p:cNvPr>
          <p:cNvSpPr txBox="1"/>
          <p:nvPr/>
        </p:nvSpPr>
        <p:spPr>
          <a:xfrm>
            <a:off x="1045917" y="2724483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6EAE8A9A-4DB7-3A3F-4DF5-F63BD55FD27D}"/>
              </a:ext>
            </a:extLst>
          </p:cNvPr>
          <p:cNvSpPr txBox="1"/>
          <p:nvPr/>
        </p:nvSpPr>
        <p:spPr>
          <a:xfrm>
            <a:off x="979245" y="3022043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48" name="Imagen 47">
            <a:extLst>
              <a:ext uri="{FF2B5EF4-FFF2-40B4-BE49-F238E27FC236}">
                <a16:creationId xmlns:a16="http://schemas.microsoft.com/office/drawing/2014/main" id="{FA8A14B6-C29C-8772-24FD-500F65C28F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61" y="2803753"/>
            <a:ext cx="2160000" cy="720000"/>
          </a:xfrm>
          <a:prstGeom prst="rect">
            <a:avLst/>
          </a:prstGeom>
        </p:spPr>
      </p:pic>
      <p:sp>
        <p:nvSpPr>
          <p:cNvPr id="49" name="CuadroTexto 48">
            <a:extLst>
              <a:ext uri="{FF2B5EF4-FFF2-40B4-BE49-F238E27FC236}">
                <a16:creationId xmlns:a16="http://schemas.microsoft.com/office/drawing/2014/main" id="{AF185620-2D08-E37E-E794-C7AD5D70BE5B}"/>
              </a:ext>
            </a:extLst>
          </p:cNvPr>
          <p:cNvSpPr txBox="1"/>
          <p:nvPr/>
        </p:nvSpPr>
        <p:spPr>
          <a:xfrm>
            <a:off x="3205914" y="2724483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C2D68F20-D9FB-A8A6-F75C-A7BE50194576}"/>
              </a:ext>
            </a:extLst>
          </p:cNvPr>
          <p:cNvSpPr txBox="1"/>
          <p:nvPr/>
        </p:nvSpPr>
        <p:spPr>
          <a:xfrm>
            <a:off x="3139242" y="3022043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51" name="Imagen 50">
            <a:extLst>
              <a:ext uri="{FF2B5EF4-FFF2-40B4-BE49-F238E27FC236}">
                <a16:creationId xmlns:a16="http://schemas.microsoft.com/office/drawing/2014/main" id="{4F1B40FC-90E9-9DF6-8BE1-9541A991B8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261" y="2803753"/>
            <a:ext cx="2160000" cy="720000"/>
          </a:xfrm>
          <a:prstGeom prst="rect">
            <a:avLst/>
          </a:prstGeom>
        </p:spPr>
      </p:pic>
      <p:sp>
        <p:nvSpPr>
          <p:cNvPr id="52" name="CuadroTexto 51">
            <a:extLst>
              <a:ext uri="{FF2B5EF4-FFF2-40B4-BE49-F238E27FC236}">
                <a16:creationId xmlns:a16="http://schemas.microsoft.com/office/drawing/2014/main" id="{43B64917-2782-7E54-88D5-1251CE380C94}"/>
              </a:ext>
            </a:extLst>
          </p:cNvPr>
          <p:cNvSpPr txBox="1"/>
          <p:nvPr/>
        </p:nvSpPr>
        <p:spPr>
          <a:xfrm>
            <a:off x="5365914" y="2724483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51192EB9-56AD-BF26-1F63-3CC1A9F0F0C5}"/>
              </a:ext>
            </a:extLst>
          </p:cNvPr>
          <p:cNvSpPr txBox="1"/>
          <p:nvPr/>
        </p:nvSpPr>
        <p:spPr>
          <a:xfrm>
            <a:off x="5299242" y="3022043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54" name="Imagen 53">
            <a:extLst>
              <a:ext uri="{FF2B5EF4-FFF2-40B4-BE49-F238E27FC236}">
                <a16:creationId xmlns:a16="http://schemas.microsoft.com/office/drawing/2014/main" id="{6FE9C15C-7C96-9E8A-5B1B-93C7EFF25A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39" y="3519958"/>
            <a:ext cx="2160000" cy="720000"/>
          </a:xfrm>
          <a:prstGeom prst="rect">
            <a:avLst/>
          </a:prstGeom>
        </p:spPr>
      </p:pic>
      <p:sp>
        <p:nvSpPr>
          <p:cNvPr id="55" name="CuadroTexto 54">
            <a:extLst>
              <a:ext uri="{FF2B5EF4-FFF2-40B4-BE49-F238E27FC236}">
                <a16:creationId xmlns:a16="http://schemas.microsoft.com/office/drawing/2014/main" id="{8FA8DAED-1987-D256-BF55-643909AC88EA}"/>
              </a:ext>
            </a:extLst>
          </p:cNvPr>
          <p:cNvSpPr txBox="1"/>
          <p:nvPr/>
        </p:nvSpPr>
        <p:spPr>
          <a:xfrm>
            <a:off x="1039392" y="3440688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B1BDBD6A-9B5E-D1D7-6556-E8DC3DA97281}"/>
              </a:ext>
            </a:extLst>
          </p:cNvPr>
          <p:cNvSpPr txBox="1"/>
          <p:nvPr/>
        </p:nvSpPr>
        <p:spPr>
          <a:xfrm>
            <a:off x="972720" y="3738248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57" name="Imagen 56">
            <a:extLst>
              <a:ext uri="{FF2B5EF4-FFF2-40B4-BE49-F238E27FC236}">
                <a16:creationId xmlns:a16="http://schemas.microsoft.com/office/drawing/2014/main" id="{ED4A674C-86BE-0F22-3D4F-24CF01376D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736" y="3519958"/>
            <a:ext cx="2160000" cy="720000"/>
          </a:xfrm>
          <a:prstGeom prst="rect">
            <a:avLst/>
          </a:prstGeom>
        </p:spPr>
      </p:pic>
      <p:sp>
        <p:nvSpPr>
          <p:cNvPr id="58" name="CuadroTexto 57">
            <a:extLst>
              <a:ext uri="{FF2B5EF4-FFF2-40B4-BE49-F238E27FC236}">
                <a16:creationId xmlns:a16="http://schemas.microsoft.com/office/drawing/2014/main" id="{D2479001-FDEC-663C-127A-D29788BCC84F}"/>
              </a:ext>
            </a:extLst>
          </p:cNvPr>
          <p:cNvSpPr txBox="1"/>
          <p:nvPr/>
        </p:nvSpPr>
        <p:spPr>
          <a:xfrm>
            <a:off x="3199389" y="3440688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1340328E-2E05-794E-89DF-5C3D53F077A3}"/>
              </a:ext>
            </a:extLst>
          </p:cNvPr>
          <p:cNvSpPr txBox="1"/>
          <p:nvPr/>
        </p:nvSpPr>
        <p:spPr>
          <a:xfrm>
            <a:off x="3132717" y="3738248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60" name="Imagen 59">
            <a:extLst>
              <a:ext uri="{FF2B5EF4-FFF2-40B4-BE49-F238E27FC236}">
                <a16:creationId xmlns:a16="http://schemas.microsoft.com/office/drawing/2014/main" id="{A8A1608A-C71A-1DF6-860C-6406D40B3B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736" y="3519958"/>
            <a:ext cx="2160000" cy="720000"/>
          </a:xfrm>
          <a:prstGeom prst="rect">
            <a:avLst/>
          </a:prstGeom>
        </p:spPr>
      </p:pic>
      <p:sp>
        <p:nvSpPr>
          <p:cNvPr id="61" name="CuadroTexto 60">
            <a:extLst>
              <a:ext uri="{FF2B5EF4-FFF2-40B4-BE49-F238E27FC236}">
                <a16:creationId xmlns:a16="http://schemas.microsoft.com/office/drawing/2014/main" id="{4E276B94-BDE0-657B-706A-591B0911BAFB}"/>
              </a:ext>
            </a:extLst>
          </p:cNvPr>
          <p:cNvSpPr txBox="1"/>
          <p:nvPr/>
        </p:nvSpPr>
        <p:spPr>
          <a:xfrm>
            <a:off x="5359389" y="3440688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988F0B21-2C13-6739-EB33-0B4ECE3B1C19}"/>
              </a:ext>
            </a:extLst>
          </p:cNvPr>
          <p:cNvSpPr txBox="1"/>
          <p:nvPr/>
        </p:nvSpPr>
        <p:spPr>
          <a:xfrm>
            <a:off x="5292717" y="3738248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63" name="Imagen 62">
            <a:extLst>
              <a:ext uri="{FF2B5EF4-FFF2-40B4-BE49-F238E27FC236}">
                <a16:creationId xmlns:a16="http://schemas.microsoft.com/office/drawing/2014/main" id="{FA480B6B-72F4-2EEA-4B4B-4E124C6B57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36" y="4239958"/>
            <a:ext cx="2160000" cy="720000"/>
          </a:xfrm>
          <a:prstGeom prst="rect">
            <a:avLst/>
          </a:prstGeom>
        </p:spPr>
      </p:pic>
      <p:sp>
        <p:nvSpPr>
          <p:cNvPr id="64" name="CuadroTexto 63">
            <a:extLst>
              <a:ext uri="{FF2B5EF4-FFF2-40B4-BE49-F238E27FC236}">
                <a16:creationId xmlns:a16="http://schemas.microsoft.com/office/drawing/2014/main" id="{C9E8F500-A21C-9433-ED19-189027571655}"/>
              </a:ext>
            </a:extLst>
          </p:cNvPr>
          <p:cNvSpPr txBox="1"/>
          <p:nvPr/>
        </p:nvSpPr>
        <p:spPr>
          <a:xfrm>
            <a:off x="1039389" y="4160688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65" name="CuadroTexto 64">
            <a:extLst>
              <a:ext uri="{FF2B5EF4-FFF2-40B4-BE49-F238E27FC236}">
                <a16:creationId xmlns:a16="http://schemas.microsoft.com/office/drawing/2014/main" id="{E3D7B8DA-7BCF-79AE-2CE5-E6FCC772972D}"/>
              </a:ext>
            </a:extLst>
          </p:cNvPr>
          <p:cNvSpPr txBox="1"/>
          <p:nvPr/>
        </p:nvSpPr>
        <p:spPr>
          <a:xfrm>
            <a:off x="972717" y="4458248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66" name="Imagen 65">
            <a:extLst>
              <a:ext uri="{FF2B5EF4-FFF2-40B4-BE49-F238E27FC236}">
                <a16:creationId xmlns:a16="http://schemas.microsoft.com/office/drawing/2014/main" id="{D9AC0777-A912-54B3-C62B-83BEC7B60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733" y="4239958"/>
            <a:ext cx="2160000" cy="720000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4F1055DF-8D2A-E046-30FD-4CE8DBF2DAD9}"/>
              </a:ext>
            </a:extLst>
          </p:cNvPr>
          <p:cNvSpPr txBox="1"/>
          <p:nvPr/>
        </p:nvSpPr>
        <p:spPr>
          <a:xfrm>
            <a:off x="3199386" y="4160688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68" name="CuadroTexto 67">
            <a:extLst>
              <a:ext uri="{FF2B5EF4-FFF2-40B4-BE49-F238E27FC236}">
                <a16:creationId xmlns:a16="http://schemas.microsoft.com/office/drawing/2014/main" id="{FEEF920C-E2CC-E7B7-FDA2-9115A5B029CB}"/>
              </a:ext>
            </a:extLst>
          </p:cNvPr>
          <p:cNvSpPr txBox="1"/>
          <p:nvPr/>
        </p:nvSpPr>
        <p:spPr>
          <a:xfrm>
            <a:off x="3132714" y="4458248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69" name="Imagen 68">
            <a:extLst>
              <a:ext uri="{FF2B5EF4-FFF2-40B4-BE49-F238E27FC236}">
                <a16:creationId xmlns:a16="http://schemas.microsoft.com/office/drawing/2014/main" id="{3A5981E9-452C-7BE8-2E41-10822B1F4C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733" y="4239958"/>
            <a:ext cx="2160000" cy="720000"/>
          </a:xfrm>
          <a:prstGeom prst="rect">
            <a:avLst/>
          </a:prstGeom>
        </p:spPr>
      </p:pic>
      <p:sp>
        <p:nvSpPr>
          <p:cNvPr id="70" name="CuadroTexto 69">
            <a:extLst>
              <a:ext uri="{FF2B5EF4-FFF2-40B4-BE49-F238E27FC236}">
                <a16:creationId xmlns:a16="http://schemas.microsoft.com/office/drawing/2014/main" id="{23A9FD27-5937-4F42-3BCC-FF36DF99FDED}"/>
              </a:ext>
            </a:extLst>
          </p:cNvPr>
          <p:cNvSpPr txBox="1"/>
          <p:nvPr/>
        </p:nvSpPr>
        <p:spPr>
          <a:xfrm>
            <a:off x="5359386" y="4160688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71" name="CuadroTexto 70">
            <a:extLst>
              <a:ext uri="{FF2B5EF4-FFF2-40B4-BE49-F238E27FC236}">
                <a16:creationId xmlns:a16="http://schemas.microsoft.com/office/drawing/2014/main" id="{F4720CDC-08B3-37A3-A910-BCCAEFB0D45E}"/>
              </a:ext>
            </a:extLst>
          </p:cNvPr>
          <p:cNvSpPr txBox="1"/>
          <p:nvPr/>
        </p:nvSpPr>
        <p:spPr>
          <a:xfrm>
            <a:off x="5292714" y="4458248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72" name="Imagen 71">
            <a:extLst>
              <a:ext uri="{FF2B5EF4-FFF2-40B4-BE49-F238E27FC236}">
                <a16:creationId xmlns:a16="http://schemas.microsoft.com/office/drawing/2014/main" id="{EDA4AFB3-54B5-6510-D0A0-FDED0ED1FC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67" y="4952368"/>
            <a:ext cx="2160000" cy="720000"/>
          </a:xfrm>
          <a:prstGeom prst="rect">
            <a:avLst/>
          </a:prstGeom>
        </p:spPr>
      </p:pic>
      <p:sp>
        <p:nvSpPr>
          <p:cNvPr id="73" name="CuadroTexto 72">
            <a:extLst>
              <a:ext uri="{FF2B5EF4-FFF2-40B4-BE49-F238E27FC236}">
                <a16:creationId xmlns:a16="http://schemas.microsoft.com/office/drawing/2014/main" id="{9375EFB1-DCFE-536F-4F1C-77F65AA82461}"/>
              </a:ext>
            </a:extLst>
          </p:cNvPr>
          <p:cNvSpPr txBox="1"/>
          <p:nvPr/>
        </p:nvSpPr>
        <p:spPr>
          <a:xfrm>
            <a:off x="1045920" y="4873098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74" name="CuadroTexto 73">
            <a:extLst>
              <a:ext uri="{FF2B5EF4-FFF2-40B4-BE49-F238E27FC236}">
                <a16:creationId xmlns:a16="http://schemas.microsoft.com/office/drawing/2014/main" id="{E60EBDDB-1FAF-CDF7-5345-200186C353FD}"/>
              </a:ext>
            </a:extLst>
          </p:cNvPr>
          <p:cNvSpPr txBox="1"/>
          <p:nvPr/>
        </p:nvSpPr>
        <p:spPr>
          <a:xfrm>
            <a:off x="979248" y="5170658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75" name="Imagen 74">
            <a:extLst>
              <a:ext uri="{FF2B5EF4-FFF2-40B4-BE49-F238E27FC236}">
                <a16:creationId xmlns:a16="http://schemas.microsoft.com/office/drawing/2014/main" id="{876E5B20-7105-DE16-A4B7-499D07AA9C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64" y="4952368"/>
            <a:ext cx="2160000" cy="720000"/>
          </a:xfrm>
          <a:prstGeom prst="rect">
            <a:avLst/>
          </a:prstGeom>
        </p:spPr>
      </p:pic>
      <p:sp>
        <p:nvSpPr>
          <p:cNvPr id="76" name="CuadroTexto 75">
            <a:extLst>
              <a:ext uri="{FF2B5EF4-FFF2-40B4-BE49-F238E27FC236}">
                <a16:creationId xmlns:a16="http://schemas.microsoft.com/office/drawing/2014/main" id="{B4ED81B5-0058-920A-1DF4-0624829D912F}"/>
              </a:ext>
            </a:extLst>
          </p:cNvPr>
          <p:cNvSpPr txBox="1"/>
          <p:nvPr/>
        </p:nvSpPr>
        <p:spPr>
          <a:xfrm>
            <a:off x="3205917" y="4873098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77" name="CuadroTexto 76">
            <a:extLst>
              <a:ext uri="{FF2B5EF4-FFF2-40B4-BE49-F238E27FC236}">
                <a16:creationId xmlns:a16="http://schemas.microsoft.com/office/drawing/2014/main" id="{67538D8D-EAE5-77FF-C0CC-796BE3155655}"/>
              </a:ext>
            </a:extLst>
          </p:cNvPr>
          <p:cNvSpPr txBox="1"/>
          <p:nvPr/>
        </p:nvSpPr>
        <p:spPr>
          <a:xfrm>
            <a:off x="3139245" y="5170658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78" name="Imagen 77">
            <a:extLst>
              <a:ext uri="{FF2B5EF4-FFF2-40B4-BE49-F238E27FC236}">
                <a16:creationId xmlns:a16="http://schemas.microsoft.com/office/drawing/2014/main" id="{0EF2AEB0-CE89-0EAE-D43D-28AE297C1C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264" y="4952368"/>
            <a:ext cx="2160000" cy="720000"/>
          </a:xfrm>
          <a:prstGeom prst="rect">
            <a:avLst/>
          </a:prstGeom>
        </p:spPr>
      </p:pic>
      <p:sp>
        <p:nvSpPr>
          <p:cNvPr id="79" name="CuadroTexto 78">
            <a:extLst>
              <a:ext uri="{FF2B5EF4-FFF2-40B4-BE49-F238E27FC236}">
                <a16:creationId xmlns:a16="http://schemas.microsoft.com/office/drawing/2014/main" id="{4D3E3E86-FFB8-C4A9-26BF-6D7A216EDABA}"/>
              </a:ext>
            </a:extLst>
          </p:cNvPr>
          <p:cNvSpPr txBox="1"/>
          <p:nvPr/>
        </p:nvSpPr>
        <p:spPr>
          <a:xfrm>
            <a:off x="5365917" y="4873098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EC695E52-3789-06B7-C55B-70FFCB793676}"/>
              </a:ext>
            </a:extLst>
          </p:cNvPr>
          <p:cNvSpPr txBox="1"/>
          <p:nvPr/>
        </p:nvSpPr>
        <p:spPr>
          <a:xfrm>
            <a:off x="5299245" y="5170658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B9B92D20-98CC-3975-4EE9-1F2C00EEFA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64" y="5672368"/>
            <a:ext cx="2160000" cy="720000"/>
          </a:xfrm>
          <a:prstGeom prst="rect">
            <a:avLst/>
          </a:prstGeom>
        </p:spPr>
      </p:pic>
      <p:sp>
        <p:nvSpPr>
          <p:cNvPr id="82" name="CuadroTexto 81">
            <a:extLst>
              <a:ext uri="{FF2B5EF4-FFF2-40B4-BE49-F238E27FC236}">
                <a16:creationId xmlns:a16="http://schemas.microsoft.com/office/drawing/2014/main" id="{1951CD45-0D89-6B87-60F5-A19258362EAC}"/>
              </a:ext>
            </a:extLst>
          </p:cNvPr>
          <p:cNvSpPr txBox="1"/>
          <p:nvPr/>
        </p:nvSpPr>
        <p:spPr>
          <a:xfrm>
            <a:off x="1045917" y="5593098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83" name="CuadroTexto 82">
            <a:extLst>
              <a:ext uri="{FF2B5EF4-FFF2-40B4-BE49-F238E27FC236}">
                <a16:creationId xmlns:a16="http://schemas.microsoft.com/office/drawing/2014/main" id="{C201DCF7-B667-805E-DD88-262E753E1435}"/>
              </a:ext>
            </a:extLst>
          </p:cNvPr>
          <p:cNvSpPr txBox="1"/>
          <p:nvPr/>
        </p:nvSpPr>
        <p:spPr>
          <a:xfrm>
            <a:off x="979245" y="5890658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84" name="Imagen 83">
            <a:extLst>
              <a:ext uri="{FF2B5EF4-FFF2-40B4-BE49-F238E27FC236}">
                <a16:creationId xmlns:a16="http://schemas.microsoft.com/office/drawing/2014/main" id="{D2F2AF58-D580-2FE3-DEC5-97F2863163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61" y="5672368"/>
            <a:ext cx="2160000" cy="720000"/>
          </a:xfrm>
          <a:prstGeom prst="rect">
            <a:avLst/>
          </a:prstGeom>
        </p:spPr>
      </p:pic>
      <p:sp>
        <p:nvSpPr>
          <p:cNvPr id="85" name="CuadroTexto 84">
            <a:extLst>
              <a:ext uri="{FF2B5EF4-FFF2-40B4-BE49-F238E27FC236}">
                <a16:creationId xmlns:a16="http://schemas.microsoft.com/office/drawing/2014/main" id="{C306AC82-2556-73BD-D565-7EB514AD8244}"/>
              </a:ext>
            </a:extLst>
          </p:cNvPr>
          <p:cNvSpPr txBox="1"/>
          <p:nvPr/>
        </p:nvSpPr>
        <p:spPr>
          <a:xfrm>
            <a:off x="3205914" y="5593098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86" name="CuadroTexto 85">
            <a:extLst>
              <a:ext uri="{FF2B5EF4-FFF2-40B4-BE49-F238E27FC236}">
                <a16:creationId xmlns:a16="http://schemas.microsoft.com/office/drawing/2014/main" id="{C9E9A0C0-B07A-B6FB-8866-D6569D7B2DFA}"/>
              </a:ext>
            </a:extLst>
          </p:cNvPr>
          <p:cNvSpPr txBox="1"/>
          <p:nvPr/>
        </p:nvSpPr>
        <p:spPr>
          <a:xfrm>
            <a:off x="3139242" y="5890658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87" name="Imagen 86">
            <a:extLst>
              <a:ext uri="{FF2B5EF4-FFF2-40B4-BE49-F238E27FC236}">
                <a16:creationId xmlns:a16="http://schemas.microsoft.com/office/drawing/2014/main" id="{6D8ABBBC-D520-A49A-1BA6-0BD47EB6B2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261" y="5672368"/>
            <a:ext cx="2160000" cy="720000"/>
          </a:xfrm>
          <a:prstGeom prst="rect">
            <a:avLst/>
          </a:prstGeom>
        </p:spPr>
      </p:pic>
      <p:sp>
        <p:nvSpPr>
          <p:cNvPr id="88" name="CuadroTexto 87">
            <a:extLst>
              <a:ext uri="{FF2B5EF4-FFF2-40B4-BE49-F238E27FC236}">
                <a16:creationId xmlns:a16="http://schemas.microsoft.com/office/drawing/2014/main" id="{AA7397D0-12D9-5B0D-263D-3E254ED02B92}"/>
              </a:ext>
            </a:extLst>
          </p:cNvPr>
          <p:cNvSpPr txBox="1"/>
          <p:nvPr/>
        </p:nvSpPr>
        <p:spPr>
          <a:xfrm>
            <a:off x="5365914" y="5593098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89" name="CuadroTexto 88">
            <a:extLst>
              <a:ext uri="{FF2B5EF4-FFF2-40B4-BE49-F238E27FC236}">
                <a16:creationId xmlns:a16="http://schemas.microsoft.com/office/drawing/2014/main" id="{7475CABB-69F2-95E1-D619-14A4FD8F21F5}"/>
              </a:ext>
            </a:extLst>
          </p:cNvPr>
          <p:cNvSpPr txBox="1"/>
          <p:nvPr/>
        </p:nvSpPr>
        <p:spPr>
          <a:xfrm>
            <a:off x="5299242" y="5890658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90" name="Imagen 89">
            <a:extLst>
              <a:ext uri="{FF2B5EF4-FFF2-40B4-BE49-F238E27FC236}">
                <a16:creationId xmlns:a16="http://schemas.microsoft.com/office/drawing/2014/main" id="{BBB597AA-834B-AB7A-04B4-531A77DEFE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33" y="6380983"/>
            <a:ext cx="2160000" cy="720000"/>
          </a:xfrm>
          <a:prstGeom prst="rect">
            <a:avLst/>
          </a:prstGeom>
        </p:spPr>
      </p:pic>
      <p:sp>
        <p:nvSpPr>
          <p:cNvPr id="91" name="CuadroTexto 90">
            <a:extLst>
              <a:ext uri="{FF2B5EF4-FFF2-40B4-BE49-F238E27FC236}">
                <a16:creationId xmlns:a16="http://schemas.microsoft.com/office/drawing/2014/main" id="{F1CA619A-3439-F0D5-F4CF-62B9FD80558F}"/>
              </a:ext>
            </a:extLst>
          </p:cNvPr>
          <p:cNvSpPr txBox="1"/>
          <p:nvPr/>
        </p:nvSpPr>
        <p:spPr>
          <a:xfrm>
            <a:off x="1039386" y="6301713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92" name="CuadroTexto 91">
            <a:extLst>
              <a:ext uri="{FF2B5EF4-FFF2-40B4-BE49-F238E27FC236}">
                <a16:creationId xmlns:a16="http://schemas.microsoft.com/office/drawing/2014/main" id="{EF6139FF-FA23-AF33-C9B5-2AE59B23941F}"/>
              </a:ext>
            </a:extLst>
          </p:cNvPr>
          <p:cNvSpPr txBox="1"/>
          <p:nvPr/>
        </p:nvSpPr>
        <p:spPr>
          <a:xfrm>
            <a:off x="972714" y="6599273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93" name="Imagen 92">
            <a:extLst>
              <a:ext uri="{FF2B5EF4-FFF2-40B4-BE49-F238E27FC236}">
                <a16:creationId xmlns:a16="http://schemas.microsoft.com/office/drawing/2014/main" id="{369F6BF0-1FE1-1390-BE9E-320F045E91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730" y="6380983"/>
            <a:ext cx="2160000" cy="720000"/>
          </a:xfrm>
          <a:prstGeom prst="rect">
            <a:avLst/>
          </a:prstGeom>
        </p:spPr>
      </p:pic>
      <p:sp>
        <p:nvSpPr>
          <p:cNvPr id="94" name="CuadroTexto 93">
            <a:extLst>
              <a:ext uri="{FF2B5EF4-FFF2-40B4-BE49-F238E27FC236}">
                <a16:creationId xmlns:a16="http://schemas.microsoft.com/office/drawing/2014/main" id="{9EE055EC-364B-A883-CD77-75B63ECFE438}"/>
              </a:ext>
            </a:extLst>
          </p:cNvPr>
          <p:cNvSpPr txBox="1"/>
          <p:nvPr/>
        </p:nvSpPr>
        <p:spPr>
          <a:xfrm>
            <a:off x="3199383" y="6301713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95" name="CuadroTexto 94">
            <a:extLst>
              <a:ext uri="{FF2B5EF4-FFF2-40B4-BE49-F238E27FC236}">
                <a16:creationId xmlns:a16="http://schemas.microsoft.com/office/drawing/2014/main" id="{B995F089-46DD-4821-F28A-7FA424F363B2}"/>
              </a:ext>
            </a:extLst>
          </p:cNvPr>
          <p:cNvSpPr txBox="1"/>
          <p:nvPr/>
        </p:nvSpPr>
        <p:spPr>
          <a:xfrm>
            <a:off x="3132711" y="6599273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96" name="Imagen 95">
            <a:extLst>
              <a:ext uri="{FF2B5EF4-FFF2-40B4-BE49-F238E27FC236}">
                <a16:creationId xmlns:a16="http://schemas.microsoft.com/office/drawing/2014/main" id="{66AE142F-98FE-C6F4-85A2-E8C1A8EECF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730" y="6380983"/>
            <a:ext cx="2160000" cy="720000"/>
          </a:xfrm>
          <a:prstGeom prst="rect">
            <a:avLst/>
          </a:prstGeom>
        </p:spPr>
      </p:pic>
      <p:sp>
        <p:nvSpPr>
          <p:cNvPr id="97" name="CuadroTexto 96">
            <a:extLst>
              <a:ext uri="{FF2B5EF4-FFF2-40B4-BE49-F238E27FC236}">
                <a16:creationId xmlns:a16="http://schemas.microsoft.com/office/drawing/2014/main" id="{73B19A88-99F0-0EB7-1B2A-52443E1C20DB}"/>
              </a:ext>
            </a:extLst>
          </p:cNvPr>
          <p:cNvSpPr txBox="1"/>
          <p:nvPr/>
        </p:nvSpPr>
        <p:spPr>
          <a:xfrm>
            <a:off x="5359383" y="6301713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98" name="CuadroTexto 97">
            <a:extLst>
              <a:ext uri="{FF2B5EF4-FFF2-40B4-BE49-F238E27FC236}">
                <a16:creationId xmlns:a16="http://schemas.microsoft.com/office/drawing/2014/main" id="{F464AA6A-8FB2-7D57-5123-874A2368E98E}"/>
              </a:ext>
            </a:extLst>
          </p:cNvPr>
          <p:cNvSpPr txBox="1"/>
          <p:nvPr/>
        </p:nvSpPr>
        <p:spPr>
          <a:xfrm>
            <a:off x="5292711" y="6599273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99" name="Imagen 98">
            <a:extLst>
              <a:ext uri="{FF2B5EF4-FFF2-40B4-BE49-F238E27FC236}">
                <a16:creationId xmlns:a16="http://schemas.microsoft.com/office/drawing/2014/main" id="{A2B3FF83-5301-DA84-A026-EF6C528DE0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30" y="7100983"/>
            <a:ext cx="2160000" cy="720000"/>
          </a:xfrm>
          <a:prstGeom prst="rect">
            <a:avLst/>
          </a:prstGeom>
        </p:spPr>
      </p:pic>
      <p:sp>
        <p:nvSpPr>
          <p:cNvPr id="100" name="CuadroTexto 99">
            <a:extLst>
              <a:ext uri="{FF2B5EF4-FFF2-40B4-BE49-F238E27FC236}">
                <a16:creationId xmlns:a16="http://schemas.microsoft.com/office/drawing/2014/main" id="{9010AF87-7FF4-0A51-B861-5A853ECF25B3}"/>
              </a:ext>
            </a:extLst>
          </p:cNvPr>
          <p:cNvSpPr txBox="1"/>
          <p:nvPr/>
        </p:nvSpPr>
        <p:spPr>
          <a:xfrm>
            <a:off x="1039383" y="7021713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101" name="CuadroTexto 100">
            <a:extLst>
              <a:ext uri="{FF2B5EF4-FFF2-40B4-BE49-F238E27FC236}">
                <a16:creationId xmlns:a16="http://schemas.microsoft.com/office/drawing/2014/main" id="{BCA91A70-2013-8295-D4A1-63706B31E2F1}"/>
              </a:ext>
            </a:extLst>
          </p:cNvPr>
          <p:cNvSpPr txBox="1"/>
          <p:nvPr/>
        </p:nvSpPr>
        <p:spPr>
          <a:xfrm>
            <a:off x="972711" y="7319273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102" name="Imagen 101">
            <a:extLst>
              <a:ext uri="{FF2B5EF4-FFF2-40B4-BE49-F238E27FC236}">
                <a16:creationId xmlns:a16="http://schemas.microsoft.com/office/drawing/2014/main" id="{A0B4E8CF-E825-F39A-03F6-B25F7A61D8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727" y="7100983"/>
            <a:ext cx="2160000" cy="720000"/>
          </a:xfrm>
          <a:prstGeom prst="rect">
            <a:avLst/>
          </a:prstGeom>
        </p:spPr>
      </p:pic>
      <p:sp>
        <p:nvSpPr>
          <p:cNvPr id="103" name="CuadroTexto 102">
            <a:extLst>
              <a:ext uri="{FF2B5EF4-FFF2-40B4-BE49-F238E27FC236}">
                <a16:creationId xmlns:a16="http://schemas.microsoft.com/office/drawing/2014/main" id="{5DA9E766-AD92-A213-F78D-051232BEBA98}"/>
              </a:ext>
            </a:extLst>
          </p:cNvPr>
          <p:cNvSpPr txBox="1"/>
          <p:nvPr/>
        </p:nvSpPr>
        <p:spPr>
          <a:xfrm>
            <a:off x="3199380" y="7021713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104" name="CuadroTexto 103">
            <a:extLst>
              <a:ext uri="{FF2B5EF4-FFF2-40B4-BE49-F238E27FC236}">
                <a16:creationId xmlns:a16="http://schemas.microsoft.com/office/drawing/2014/main" id="{63F53FEA-91C0-61A7-066C-51FD49E0BC57}"/>
              </a:ext>
            </a:extLst>
          </p:cNvPr>
          <p:cNvSpPr txBox="1"/>
          <p:nvPr/>
        </p:nvSpPr>
        <p:spPr>
          <a:xfrm>
            <a:off x="3132708" y="7319273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  <p:pic>
        <p:nvPicPr>
          <p:cNvPr id="105" name="Imagen 104">
            <a:extLst>
              <a:ext uri="{FF2B5EF4-FFF2-40B4-BE49-F238E27FC236}">
                <a16:creationId xmlns:a16="http://schemas.microsoft.com/office/drawing/2014/main" id="{F35C7AE9-C9AF-5A5A-D543-BB56162A99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727" y="7100983"/>
            <a:ext cx="2160000" cy="720000"/>
          </a:xfrm>
          <a:prstGeom prst="rect">
            <a:avLst/>
          </a:prstGeom>
        </p:spPr>
      </p:pic>
      <p:sp>
        <p:nvSpPr>
          <p:cNvPr id="106" name="CuadroTexto 105">
            <a:extLst>
              <a:ext uri="{FF2B5EF4-FFF2-40B4-BE49-F238E27FC236}">
                <a16:creationId xmlns:a16="http://schemas.microsoft.com/office/drawing/2014/main" id="{3831EEEC-E117-4086-7A37-A79DB3F033C5}"/>
              </a:ext>
            </a:extLst>
          </p:cNvPr>
          <p:cNvSpPr txBox="1"/>
          <p:nvPr/>
        </p:nvSpPr>
        <p:spPr>
          <a:xfrm>
            <a:off x="5359380" y="7021713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</a:t>
            </a:r>
          </a:p>
        </p:txBody>
      </p:sp>
      <p:sp>
        <p:nvSpPr>
          <p:cNvPr id="107" name="CuadroTexto 106">
            <a:extLst>
              <a:ext uri="{FF2B5EF4-FFF2-40B4-BE49-F238E27FC236}">
                <a16:creationId xmlns:a16="http://schemas.microsoft.com/office/drawing/2014/main" id="{FA2D1EF4-CD6A-CAAE-4006-70E606591831}"/>
              </a:ext>
            </a:extLst>
          </p:cNvPr>
          <p:cNvSpPr txBox="1"/>
          <p:nvPr/>
        </p:nvSpPr>
        <p:spPr>
          <a:xfrm>
            <a:off x="5292708" y="7319273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 </a:t>
            </a:r>
          </a:p>
        </p:txBody>
      </p:sp>
    </p:spTree>
    <p:extLst>
      <p:ext uri="{BB962C8B-B14F-4D97-AF65-F5344CB8AC3E}">
        <p14:creationId xmlns:p14="http://schemas.microsoft.com/office/powerpoint/2010/main" val="1677891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E9C73-3547-7B5A-F19E-BB2978E1A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544921CA-AB95-F66B-B067-C94CF5B30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42" y="1982115"/>
            <a:ext cx="1800000" cy="3600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A855E6D-2CD3-602D-8D15-A1E547A158FA}"/>
              </a:ext>
            </a:extLst>
          </p:cNvPr>
          <p:cNvSpPr txBox="1"/>
          <p:nvPr/>
        </p:nvSpPr>
        <p:spPr>
          <a:xfrm>
            <a:off x="1136021" y="1992838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AEEAD92-1DB0-3619-59C1-DCBD5646A566}"/>
              </a:ext>
            </a:extLst>
          </p:cNvPr>
          <p:cNvSpPr txBox="1"/>
          <p:nvPr/>
        </p:nvSpPr>
        <p:spPr>
          <a:xfrm>
            <a:off x="1002674" y="2135218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FF3A3F1-534A-D184-9F10-CCA1AE55E6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15" y="1982115"/>
            <a:ext cx="1800000" cy="36000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3C6AEB37-A88E-592B-A579-F09166E9A9B1}"/>
              </a:ext>
            </a:extLst>
          </p:cNvPr>
          <p:cNvSpPr txBox="1"/>
          <p:nvPr/>
        </p:nvSpPr>
        <p:spPr>
          <a:xfrm>
            <a:off x="2976394" y="1992838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F80C9B0-FF38-E07C-D916-7896421ACE13}"/>
              </a:ext>
            </a:extLst>
          </p:cNvPr>
          <p:cNvSpPr txBox="1"/>
          <p:nvPr/>
        </p:nvSpPr>
        <p:spPr>
          <a:xfrm>
            <a:off x="2843047" y="2135218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4FD63514-688B-F6EF-4BF9-83501BBFDE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488" y="1982115"/>
            <a:ext cx="1800000" cy="360000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F61DBBA2-72AA-3FC2-9064-F0597AB42107}"/>
              </a:ext>
            </a:extLst>
          </p:cNvPr>
          <p:cNvSpPr txBox="1"/>
          <p:nvPr/>
        </p:nvSpPr>
        <p:spPr>
          <a:xfrm>
            <a:off x="4816767" y="1992838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F487201F-EB8B-B4DB-F0BE-FA7BCE34EAF6}"/>
              </a:ext>
            </a:extLst>
          </p:cNvPr>
          <p:cNvSpPr txBox="1"/>
          <p:nvPr/>
        </p:nvSpPr>
        <p:spPr>
          <a:xfrm>
            <a:off x="4683420" y="2135218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FE8D95EA-4BD4-454E-9266-148208110A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42" y="2355488"/>
            <a:ext cx="1800000" cy="360000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8549C25F-091A-05C8-0D7D-C7006CBA9BDB}"/>
              </a:ext>
            </a:extLst>
          </p:cNvPr>
          <p:cNvSpPr txBox="1"/>
          <p:nvPr/>
        </p:nvSpPr>
        <p:spPr>
          <a:xfrm>
            <a:off x="1136021" y="2366211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8A5E051F-DA2C-55A0-526F-335B89F97AF8}"/>
              </a:ext>
            </a:extLst>
          </p:cNvPr>
          <p:cNvSpPr txBox="1"/>
          <p:nvPr/>
        </p:nvSpPr>
        <p:spPr>
          <a:xfrm>
            <a:off x="1002674" y="2508591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2D60D716-3511-8E2A-17D0-933CBC1F58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15" y="2355488"/>
            <a:ext cx="1800000" cy="360000"/>
          </a:xfrm>
          <a:prstGeom prst="rect">
            <a:avLst/>
          </a:prstGeom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EB7117B-A52E-2A89-A889-51C92ABC2E5A}"/>
              </a:ext>
            </a:extLst>
          </p:cNvPr>
          <p:cNvSpPr txBox="1"/>
          <p:nvPr/>
        </p:nvSpPr>
        <p:spPr>
          <a:xfrm>
            <a:off x="2976394" y="2366211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DC610F9-6AA2-3167-B2D6-45D1BE77F2D4}"/>
              </a:ext>
            </a:extLst>
          </p:cNvPr>
          <p:cNvSpPr txBox="1"/>
          <p:nvPr/>
        </p:nvSpPr>
        <p:spPr>
          <a:xfrm>
            <a:off x="2843047" y="2508591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E3621969-FE54-75F7-0DA2-930153C03C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488" y="2355488"/>
            <a:ext cx="1800000" cy="360000"/>
          </a:xfrm>
          <a:prstGeom prst="rect">
            <a:avLst/>
          </a:prstGeom>
        </p:spPr>
      </p:pic>
      <p:sp>
        <p:nvSpPr>
          <p:cNvPr id="26" name="CuadroTexto 25">
            <a:extLst>
              <a:ext uri="{FF2B5EF4-FFF2-40B4-BE49-F238E27FC236}">
                <a16:creationId xmlns:a16="http://schemas.microsoft.com/office/drawing/2014/main" id="{46DFB267-40AB-CCC3-9290-DBC3457C8A42}"/>
              </a:ext>
            </a:extLst>
          </p:cNvPr>
          <p:cNvSpPr txBox="1"/>
          <p:nvPr/>
        </p:nvSpPr>
        <p:spPr>
          <a:xfrm>
            <a:off x="4816767" y="2366211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D9FBFF2E-D77E-332B-C14B-AE1A9D7DDB53}"/>
              </a:ext>
            </a:extLst>
          </p:cNvPr>
          <p:cNvSpPr txBox="1"/>
          <p:nvPr/>
        </p:nvSpPr>
        <p:spPr>
          <a:xfrm>
            <a:off x="4683420" y="2508591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28" name="Imagen 27">
            <a:extLst>
              <a:ext uri="{FF2B5EF4-FFF2-40B4-BE49-F238E27FC236}">
                <a16:creationId xmlns:a16="http://schemas.microsoft.com/office/drawing/2014/main" id="{A60D0292-C0A1-3C15-255B-AE7C4A3568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42" y="2726211"/>
            <a:ext cx="1800000" cy="360000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42476B87-AD3F-4E3E-0E16-A0727A7B0A98}"/>
              </a:ext>
            </a:extLst>
          </p:cNvPr>
          <p:cNvSpPr txBox="1"/>
          <p:nvPr/>
        </p:nvSpPr>
        <p:spPr>
          <a:xfrm>
            <a:off x="1136021" y="2736934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A166B3B9-F783-616B-5654-9C9BC8E9637D}"/>
              </a:ext>
            </a:extLst>
          </p:cNvPr>
          <p:cNvSpPr txBox="1"/>
          <p:nvPr/>
        </p:nvSpPr>
        <p:spPr>
          <a:xfrm>
            <a:off x="1002674" y="2879314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7C78960-A80F-1AA9-6DC6-1D79AA079D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15" y="2726211"/>
            <a:ext cx="1800000" cy="360000"/>
          </a:xfrm>
          <a:prstGeom prst="rect">
            <a:avLst/>
          </a:prstGeom>
        </p:spPr>
      </p:pic>
      <p:sp>
        <p:nvSpPr>
          <p:cNvPr id="32" name="CuadroTexto 31">
            <a:extLst>
              <a:ext uri="{FF2B5EF4-FFF2-40B4-BE49-F238E27FC236}">
                <a16:creationId xmlns:a16="http://schemas.microsoft.com/office/drawing/2014/main" id="{6E6B0063-8F4D-2E6F-A29E-6685A0CC2C3B}"/>
              </a:ext>
            </a:extLst>
          </p:cNvPr>
          <p:cNvSpPr txBox="1"/>
          <p:nvPr/>
        </p:nvSpPr>
        <p:spPr>
          <a:xfrm>
            <a:off x="2976394" y="2736934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7E71E466-276B-2AC1-FB25-7BB4E99C078D}"/>
              </a:ext>
            </a:extLst>
          </p:cNvPr>
          <p:cNvSpPr txBox="1"/>
          <p:nvPr/>
        </p:nvSpPr>
        <p:spPr>
          <a:xfrm>
            <a:off x="2843047" y="2879314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34" name="Imagen 33">
            <a:extLst>
              <a:ext uri="{FF2B5EF4-FFF2-40B4-BE49-F238E27FC236}">
                <a16:creationId xmlns:a16="http://schemas.microsoft.com/office/drawing/2014/main" id="{4A1E2E8C-8AE3-0268-0878-BA54123190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488" y="2726211"/>
            <a:ext cx="1800000" cy="360000"/>
          </a:xfrm>
          <a:prstGeom prst="rect">
            <a:avLst/>
          </a:prstGeom>
        </p:spPr>
      </p:pic>
      <p:sp>
        <p:nvSpPr>
          <p:cNvPr id="35" name="CuadroTexto 34">
            <a:extLst>
              <a:ext uri="{FF2B5EF4-FFF2-40B4-BE49-F238E27FC236}">
                <a16:creationId xmlns:a16="http://schemas.microsoft.com/office/drawing/2014/main" id="{D58BB53A-4046-7023-AE89-8F64378BADE5}"/>
              </a:ext>
            </a:extLst>
          </p:cNvPr>
          <p:cNvSpPr txBox="1"/>
          <p:nvPr/>
        </p:nvSpPr>
        <p:spPr>
          <a:xfrm>
            <a:off x="4816767" y="2736934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57161C51-323B-5243-9A72-B872AD30BC78}"/>
              </a:ext>
            </a:extLst>
          </p:cNvPr>
          <p:cNvSpPr txBox="1"/>
          <p:nvPr/>
        </p:nvSpPr>
        <p:spPr>
          <a:xfrm>
            <a:off x="4683420" y="2879314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37" name="Imagen 36">
            <a:extLst>
              <a:ext uri="{FF2B5EF4-FFF2-40B4-BE49-F238E27FC236}">
                <a16:creationId xmlns:a16="http://schemas.microsoft.com/office/drawing/2014/main" id="{C0319737-6F9B-5A0A-B190-1C1071F552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42" y="3099584"/>
            <a:ext cx="1800000" cy="360000"/>
          </a:xfrm>
          <a:prstGeom prst="rect">
            <a:avLst/>
          </a:prstGeom>
        </p:spPr>
      </p:pic>
      <p:sp>
        <p:nvSpPr>
          <p:cNvPr id="38" name="CuadroTexto 37">
            <a:extLst>
              <a:ext uri="{FF2B5EF4-FFF2-40B4-BE49-F238E27FC236}">
                <a16:creationId xmlns:a16="http://schemas.microsoft.com/office/drawing/2014/main" id="{5D122903-5BA4-79D9-8AE6-E96BFFEBB3F2}"/>
              </a:ext>
            </a:extLst>
          </p:cNvPr>
          <p:cNvSpPr txBox="1"/>
          <p:nvPr/>
        </p:nvSpPr>
        <p:spPr>
          <a:xfrm>
            <a:off x="1136021" y="3110307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D40DF352-B51B-F587-B2DA-00609C1A5CC8}"/>
              </a:ext>
            </a:extLst>
          </p:cNvPr>
          <p:cNvSpPr txBox="1"/>
          <p:nvPr/>
        </p:nvSpPr>
        <p:spPr>
          <a:xfrm>
            <a:off x="1002674" y="3252687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40" name="Imagen 39">
            <a:extLst>
              <a:ext uri="{FF2B5EF4-FFF2-40B4-BE49-F238E27FC236}">
                <a16:creationId xmlns:a16="http://schemas.microsoft.com/office/drawing/2014/main" id="{5A5711D5-1F9A-6A2F-63AF-201F3B263F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15" y="3099584"/>
            <a:ext cx="1800000" cy="360000"/>
          </a:xfrm>
          <a:prstGeom prst="rect">
            <a:avLst/>
          </a:prstGeom>
        </p:spPr>
      </p:pic>
      <p:sp>
        <p:nvSpPr>
          <p:cNvPr id="41" name="CuadroTexto 40">
            <a:extLst>
              <a:ext uri="{FF2B5EF4-FFF2-40B4-BE49-F238E27FC236}">
                <a16:creationId xmlns:a16="http://schemas.microsoft.com/office/drawing/2014/main" id="{EF9B1884-6686-E9CB-8F4F-87F02867F1B2}"/>
              </a:ext>
            </a:extLst>
          </p:cNvPr>
          <p:cNvSpPr txBox="1"/>
          <p:nvPr/>
        </p:nvSpPr>
        <p:spPr>
          <a:xfrm>
            <a:off x="2976394" y="3110307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9D379C24-693B-AB52-E322-31976F1FFF30}"/>
              </a:ext>
            </a:extLst>
          </p:cNvPr>
          <p:cNvSpPr txBox="1"/>
          <p:nvPr/>
        </p:nvSpPr>
        <p:spPr>
          <a:xfrm>
            <a:off x="2843047" y="3252687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43" name="Imagen 42">
            <a:extLst>
              <a:ext uri="{FF2B5EF4-FFF2-40B4-BE49-F238E27FC236}">
                <a16:creationId xmlns:a16="http://schemas.microsoft.com/office/drawing/2014/main" id="{FFB2CFD5-AA83-AB63-81A0-CA068BB8E5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488" y="3099584"/>
            <a:ext cx="1800000" cy="360000"/>
          </a:xfrm>
          <a:prstGeom prst="rect">
            <a:avLst/>
          </a:prstGeom>
        </p:spPr>
      </p:pic>
      <p:sp>
        <p:nvSpPr>
          <p:cNvPr id="44" name="CuadroTexto 43">
            <a:extLst>
              <a:ext uri="{FF2B5EF4-FFF2-40B4-BE49-F238E27FC236}">
                <a16:creationId xmlns:a16="http://schemas.microsoft.com/office/drawing/2014/main" id="{6581C164-5F92-EEC8-A47A-886A99462995}"/>
              </a:ext>
            </a:extLst>
          </p:cNvPr>
          <p:cNvSpPr txBox="1"/>
          <p:nvPr/>
        </p:nvSpPr>
        <p:spPr>
          <a:xfrm>
            <a:off x="4816767" y="3110307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109BA7B2-BA77-0263-06A1-B97627C5F39F}"/>
              </a:ext>
            </a:extLst>
          </p:cNvPr>
          <p:cNvSpPr txBox="1"/>
          <p:nvPr/>
        </p:nvSpPr>
        <p:spPr>
          <a:xfrm>
            <a:off x="4683420" y="3252687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46" name="Imagen 45">
            <a:extLst>
              <a:ext uri="{FF2B5EF4-FFF2-40B4-BE49-F238E27FC236}">
                <a16:creationId xmlns:a16="http://schemas.microsoft.com/office/drawing/2014/main" id="{5F5DA0E2-1EA8-A15E-F433-572F7003CF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42" y="500019"/>
            <a:ext cx="1800000" cy="360000"/>
          </a:xfrm>
          <a:prstGeom prst="rect">
            <a:avLst/>
          </a:prstGeom>
        </p:spPr>
      </p:pic>
      <p:sp>
        <p:nvSpPr>
          <p:cNvPr id="47" name="CuadroTexto 46">
            <a:extLst>
              <a:ext uri="{FF2B5EF4-FFF2-40B4-BE49-F238E27FC236}">
                <a16:creationId xmlns:a16="http://schemas.microsoft.com/office/drawing/2014/main" id="{8CA2F1F3-CF68-05DA-58A3-561409C604E0}"/>
              </a:ext>
            </a:extLst>
          </p:cNvPr>
          <p:cNvSpPr txBox="1"/>
          <p:nvPr/>
        </p:nvSpPr>
        <p:spPr>
          <a:xfrm>
            <a:off x="1136021" y="510742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6416CFDA-316E-BD75-B7A4-3A93FE47E845}"/>
              </a:ext>
            </a:extLst>
          </p:cNvPr>
          <p:cNvSpPr txBox="1"/>
          <p:nvPr/>
        </p:nvSpPr>
        <p:spPr>
          <a:xfrm>
            <a:off x="1002674" y="653122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49" name="Imagen 48">
            <a:extLst>
              <a:ext uri="{FF2B5EF4-FFF2-40B4-BE49-F238E27FC236}">
                <a16:creationId xmlns:a16="http://schemas.microsoft.com/office/drawing/2014/main" id="{E7BEF4B6-BCCB-B7F1-52EF-9E446D473F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15" y="500019"/>
            <a:ext cx="1800000" cy="360000"/>
          </a:xfrm>
          <a:prstGeom prst="rect">
            <a:avLst/>
          </a:prstGeom>
        </p:spPr>
      </p:pic>
      <p:sp>
        <p:nvSpPr>
          <p:cNvPr id="50" name="CuadroTexto 49">
            <a:extLst>
              <a:ext uri="{FF2B5EF4-FFF2-40B4-BE49-F238E27FC236}">
                <a16:creationId xmlns:a16="http://schemas.microsoft.com/office/drawing/2014/main" id="{39A7FB36-C648-0080-2E0F-475F13616189}"/>
              </a:ext>
            </a:extLst>
          </p:cNvPr>
          <p:cNvSpPr txBox="1"/>
          <p:nvPr/>
        </p:nvSpPr>
        <p:spPr>
          <a:xfrm>
            <a:off x="2976394" y="510742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87290109-2563-569D-9ED5-36AC5D700832}"/>
              </a:ext>
            </a:extLst>
          </p:cNvPr>
          <p:cNvSpPr txBox="1"/>
          <p:nvPr/>
        </p:nvSpPr>
        <p:spPr>
          <a:xfrm>
            <a:off x="2843047" y="653122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52" name="Imagen 51">
            <a:extLst>
              <a:ext uri="{FF2B5EF4-FFF2-40B4-BE49-F238E27FC236}">
                <a16:creationId xmlns:a16="http://schemas.microsoft.com/office/drawing/2014/main" id="{45BE5C3C-FC07-A9EA-D70B-6B24165F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488" y="500019"/>
            <a:ext cx="1800000" cy="360000"/>
          </a:xfrm>
          <a:prstGeom prst="rect">
            <a:avLst/>
          </a:prstGeom>
        </p:spPr>
      </p:pic>
      <p:sp>
        <p:nvSpPr>
          <p:cNvPr id="53" name="CuadroTexto 52">
            <a:extLst>
              <a:ext uri="{FF2B5EF4-FFF2-40B4-BE49-F238E27FC236}">
                <a16:creationId xmlns:a16="http://schemas.microsoft.com/office/drawing/2014/main" id="{10B1BF41-5BBD-3F1E-F881-B7321C6D4534}"/>
              </a:ext>
            </a:extLst>
          </p:cNvPr>
          <p:cNvSpPr txBox="1"/>
          <p:nvPr/>
        </p:nvSpPr>
        <p:spPr>
          <a:xfrm>
            <a:off x="4816767" y="510742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A0F5912C-D4F5-3A3D-4591-5A8FFE951CDF}"/>
              </a:ext>
            </a:extLst>
          </p:cNvPr>
          <p:cNvSpPr txBox="1"/>
          <p:nvPr/>
        </p:nvSpPr>
        <p:spPr>
          <a:xfrm>
            <a:off x="4683420" y="653122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55" name="Imagen 54">
            <a:extLst>
              <a:ext uri="{FF2B5EF4-FFF2-40B4-BE49-F238E27FC236}">
                <a16:creationId xmlns:a16="http://schemas.microsoft.com/office/drawing/2014/main" id="{E85C6E4F-2C1E-69EC-5545-A1126F98E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42" y="873392"/>
            <a:ext cx="1800000" cy="360000"/>
          </a:xfrm>
          <a:prstGeom prst="rect">
            <a:avLst/>
          </a:prstGeom>
        </p:spPr>
      </p:pic>
      <p:sp>
        <p:nvSpPr>
          <p:cNvPr id="56" name="CuadroTexto 55">
            <a:extLst>
              <a:ext uri="{FF2B5EF4-FFF2-40B4-BE49-F238E27FC236}">
                <a16:creationId xmlns:a16="http://schemas.microsoft.com/office/drawing/2014/main" id="{6E0EADB2-4A7D-FB49-1AA1-281ADBA02E91}"/>
              </a:ext>
            </a:extLst>
          </p:cNvPr>
          <p:cNvSpPr txBox="1"/>
          <p:nvPr/>
        </p:nvSpPr>
        <p:spPr>
          <a:xfrm>
            <a:off x="1136021" y="884115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A505BB70-8B6F-03C5-CF74-F65D0BACCDBE}"/>
              </a:ext>
            </a:extLst>
          </p:cNvPr>
          <p:cNvSpPr txBox="1"/>
          <p:nvPr/>
        </p:nvSpPr>
        <p:spPr>
          <a:xfrm>
            <a:off x="1002674" y="1026495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58" name="Imagen 57">
            <a:extLst>
              <a:ext uri="{FF2B5EF4-FFF2-40B4-BE49-F238E27FC236}">
                <a16:creationId xmlns:a16="http://schemas.microsoft.com/office/drawing/2014/main" id="{C35322B6-924D-4E20-F473-520583290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15" y="873392"/>
            <a:ext cx="1800000" cy="360000"/>
          </a:xfrm>
          <a:prstGeom prst="rect">
            <a:avLst/>
          </a:prstGeom>
        </p:spPr>
      </p:pic>
      <p:sp>
        <p:nvSpPr>
          <p:cNvPr id="59" name="CuadroTexto 58">
            <a:extLst>
              <a:ext uri="{FF2B5EF4-FFF2-40B4-BE49-F238E27FC236}">
                <a16:creationId xmlns:a16="http://schemas.microsoft.com/office/drawing/2014/main" id="{046C9832-F68F-1564-FE4D-087AF223EE5F}"/>
              </a:ext>
            </a:extLst>
          </p:cNvPr>
          <p:cNvSpPr txBox="1"/>
          <p:nvPr/>
        </p:nvSpPr>
        <p:spPr>
          <a:xfrm>
            <a:off x="2976394" y="884115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CB90E35B-59D4-C65F-8652-723998A6630F}"/>
              </a:ext>
            </a:extLst>
          </p:cNvPr>
          <p:cNvSpPr txBox="1"/>
          <p:nvPr/>
        </p:nvSpPr>
        <p:spPr>
          <a:xfrm>
            <a:off x="2843047" y="1026495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61" name="Imagen 60">
            <a:extLst>
              <a:ext uri="{FF2B5EF4-FFF2-40B4-BE49-F238E27FC236}">
                <a16:creationId xmlns:a16="http://schemas.microsoft.com/office/drawing/2014/main" id="{EBFF670A-438D-C95F-29CB-6362C8E5BC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488" y="873392"/>
            <a:ext cx="1800000" cy="360000"/>
          </a:xfrm>
          <a:prstGeom prst="rect">
            <a:avLst/>
          </a:prstGeom>
        </p:spPr>
      </p:pic>
      <p:sp>
        <p:nvSpPr>
          <p:cNvPr id="62" name="CuadroTexto 61">
            <a:extLst>
              <a:ext uri="{FF2B5EF4-FFF2-40B4-BE49-F238E27FC236}">
                <a16:creationId xmlns:a16="http://schemas.microsoft.com/office/drawing/2014/main" id="{7BFF5422-DBA8-4D6A-6D40-D0E1C59E015D}"/>
              </a:ext>
            </a:extLst>
          </p:cNvPr>
          <p:cNvSpPr txBox="1"/>
          <p:nvPr/>
        </p:nvSpPr>
        <p:spPr>
          <a:xfrm>
            <a:off x="4816767" y="884115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86064168-A054-F4B1-A61F-D5C035F24152}"/>
              </a:ext>
            </a:extLst>
          </p:cNvPr>
          <p:cNvSpPr txBox="1"/>
          <p:nvPr/>
        </p:nvSpPr>
        <p:spPr>
          <a:xfrm>
            <a:off x="4683420" y="1026495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64" name="Imagen 63">
            <a:extLst>
              <a:ext uri="{FF2B5EF4-FFF2-40B4-BE49-F238E27FC236}">
                <a16:creationId xmlns:a16="http://schemas.microsoft.com/office/drawing/2014/main" id="{D5CB9327-2BCD-1D9B-5EFC-FFF80995BF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42" y="1244115"/>
            <a:ext cx="1800000" cy="360000"/>
          </a:xfrm>
          <a:prstGeom prst="rect">
            <a:avLst/>
          </a:prstGeom>
        </p:spPr>
      </p:pic>
      <p:sp>
        <p:nvSpPr>
          <p:cNvPr id="65" name="CuadroTexto 64">
            <a:extLst>
              <a:ext uri="{FF2B5EF4-FFF2-40B4-BE49-F238E27FC236}">
                <a16:creationId xmlns:a16="http://schemas.microsoft.com/office/drawing/2014/main" id="{9B3E3C79-905F-1A37-0939-97B110975F52}"/>
              </a:ext>
            </a:extLst>
          </p:cNvPr>
          <p:cNvSpPr txBox="1"/>
          <p:nvPr/>
        </p:nvSpPr>
        <p:spPr>
          <a:xfrm>
            <a:off x="1136021" y="1254838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44541EA9-BFC9-4966-6BF0-E5254DD5AE04}"/>
              </a:ext>
            </a:extLst>
          </p:cNvPr>
          <p:cNvSpPr txBox="1"/>
          <p:nvPr/>
        </p:nvSpPr>
        <p:spPr>
          <a:xfrm>
            <a:off x="1002674" y="1397218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67" name="Imagen 66">
            <a:extLst>
              <a:ext uri="{FF2B5EF4-FFF2-40B4-BE49-F238E27FC236}">
                <a16:creationId xmlns:a16="http://schemas.microsoft.com/office/drawing/2014/main" id="{2EC25064-9C2A-1AB1-2E8B-564042FB9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15" y="1244115"/>
            <a:ext cx="1800000" cy="360000"/>
          </a:xfrm>
          <a:prstGeom prst="rect">
            <a:avLst/>
          </a:prstGeom>
        </p:spPr>
      </p:pic>
      <p:sp>
        <p:nvSpPr>
          <p:cNvPr id="68" name="CuadroTexto 67">
            <a:extLst>
              <a:ext uri="{FF2B5EF4-FFF2-40B4-BE49-F238E27FC236}">
                <a16:creationId xmlns:a16="http://schemas.microsoft.com/office/drawing/2014/main" id="{C0086125-24D3-6C1C-414E-C8CE6AB6D4B1}"/>
              </a:ext>
            </a:extLst>
          </p:cNvPr>
          <p:cNvSpPr txBox="1"/>
          <p:nvPr/>
        </p:nvSpPr>
        <p:spPr>
          <a:xfrm>
            <a:off x="2976394" y="1254838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69" name="CuadroTexto 68">
            <a:extLst>
              <a:ext uri="{FF2B5EF4-FFF2-40B4-BE49-F238E27FC236}">
                <a16:creationId xmlns:a16="http://schemas.microsoft.com/office/drawing/2014/main" id="{AC164491-CE0C-2275-85A5-9B54230B4846}"/>
              </a:ext>
            </a:extLst>
          </p:cNvPr>
          <p:cNvSpPr txBox="1"/>
          <p:nvPr/>
        </p:nvSpPr>
        <p:spPr>
          <a:xfrm>
            <a:off x="2843047" y="1397218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70" name="Imagen 69">
            <a:extLst>
              <a:ext uri="{FF2B5EF4-FFF2-40B4-BE49-F238E27FC236}">
                <a16:creationId xmlns:a16="http://schemas.microsoft.com/office/drawing/2014/main" id="{8B621A23-154C-7A83-720D-B43F3B71F2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488" y="1244115"/>
            <a:ext cx="1800000" cy="360000"/>
          </a:xfrm>
          <a:prstGeom prst="rect">
            <a:avLst/>
          </a:prstGeom>
        </p:spPr>
      </p:pic>
      <p:sp>
        <p:nvSpPr>
          <p:cNvPr id="71" name="CuadroTexto 70">
            <a:extLst>
              <a:ext uri="{FF2B5EF4-FFF2-40B4-BE49-F238E27FC236}">
                <a16:creationId xmlns:a16="http://schemas.microsoft.com/office/drawing/2014/main" id="{C0C10D20-6591-ACFC-A0A5-00A131EBA4BE}"/>
              </a:ext>
            </a:extLst>
          </p:cNvPr>
          <p:cNvSpPr txBox="1"/>
          <p:nvPr/>
        </p:nvSpPr>
        <p:spPr>
          <a:xfrm>
            <a:off x="4816767" y="1254838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72" name="CuadroTexto 71">
            <a:extLst>
              <a:ext uri="{FF2B5EF4-FFF2-40B4-BE49-F238E27FC236}">
                <a16:creationId xmlns:a16="http://schemas.microsoft.com/office/drawing/2014/main" id="{4D2288FE-E4C0-8139-80F9-EE6CB80B88B3}"/>
              </a:ext>
            </a:extLst>
          </p:cNvPr>
          <p:cNvSpPr txBox="1"/>
          <p:nvPr/>
        </p:nvSpPr>
        <p:spPr>
          <a:xfrm>
            <a:off x="4683420" y="1397218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73" name="Imagen 72">
            <a:extLst>
              <a:ext uri="{FF2B5EF4-FFF2-40B4-BE49-F238E27FC236}">
                <a16:creationId xmlns:a16="http://schemas.microsoft.com/office/drawing/2014/main" id="{B38271FE-FDC9-4BF5-73DC-2E450A337F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42" y="1617488"/>
            <a:ext cx="1800000" cy="360000"/>
          </a:xfrm>
          <a:prstGeom prst="rect">
            <a:avLst/>
          </a:prstGeom>
        </p:spPr>
      </p:pic>
      <p:sp>
        <p:nvSpPr>
          <p:cNvPr id="74" name="CuadroTexto 73">
            <a:extLst>
              <a:ext uri="{FF2B5EF4-FFF2-40B4-BE49-F238E27FC236}">
                <a16:creationId xmlns:a16="http://schemas.microsoft.com/office/drawing/2014/main" id="{D0E22D6C-BC99-8A10-3921-33CF6607D562}"/>
              </a:ext>
            </a:extLst>
          </p:cNvPr>
          <p:cNvSpPr txBox="1"/>
          <p:nvPr/>
        </p:nvSpPr>
        <p:spPr>
          <a:xfrm>
            <a:off x="1136021" y="1628211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75" name="CuadroTexto 74">
            <a:extLst>
              <a:ext uri="{FF2B5EF4-FFF2-40B4-BE49-F238E27FC236}">
                <a16:creationId xmlns:a16="http://schemas.microsoft.com/office/drawing/2014/main" id="{92302D19-D823-7D2D-2EE3-CB4298570777}"/>
              </a:ext>
            </a:extLst>
          </p:cNvPr>
          <p:cNvSpPr txBox="1"/>
          <p:nvPr/>
        </p:nvSpPr>
        <p:spPr>
          <a:xfrm>
            <a:off x="1002674" y="1770591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76" name="Imagen 75">
            <a:extLst>
              <a:ext uri="{FF2B5EF4-FFF2-40B4-BE49-F238E27FC236}">
                <a16:creationId xmlns:a16="http://schemas.microsoft.com/office/drawing/2014/main" id="{9EFDCA2B-C77D-7E67-58DC-D8703A07A5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15" y="1617488"/>
            <a:ext cx="1800000" cy="360000"/>
          </a:xfrm>
          <a:prstGeom prst="rect">
            <a:avLst/>
          </a:prstGeom>
        </p:spPr>
      </p:pic>
      <p:sp>
        <p:nvSpPr>
          <p:cNvPr id="77" name="CuadroTexto 76">
            <a:extLst>
              <a:ext uri="{FF2B5EF4-FFF2-40B4-BE49-F238E27FC236}">
                <a16:creationId xmlns:a16="http://schemas.microsoft.com/office/drawing/2014/main" id="{A0DB59E0-FA06-1E93-41FF-5764F25605EE}"/>
              </a:ext>
            </a:extLst>
          </p:cNvPr>
          <p:cNvSpPr txBox="1"/>
          <p:nvPr/>
        </p:nvSpPr>
        <p:spPr>
          <a:xfrm>
            <a:off x="2976394" y="1628211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78" name="CuadroTexto 77">
            <a:extLst>
              <a:ext uri="{FF2B5EF4-FFF2-40B4-BE49-F238E27FC236}">
                <a16:creationId xmlns:a16="http://schemas.microsoft.com/office/drawing/2014/main" id="{EABB290A-0A16-C844-38E9-639618DD481D}"/>
              </a:ext>
            </a:extLst>
          </p:cNvPr>
          <p:cNvSpPr txBox="1"/>
          <p:nvPr/>
        </p:nvSpPr>
        <p:spPr>
          <a:xfrm>
            <a:off x="2843047" y="1770591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79" name="Imagen 78">
            <a:extLst>
              <a:ext uri="{FF2B5EF4-FFF2-40B4-BE49-F238E27FC236}">
                <a16:creationId xmlns:a16="http://schemas.microsoft.com/office/drawing/2014/main" id="{E6C6C2CA-D6E8-805A-13EC-A659DC2D77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488" y="1617488"/>
            <a:ext cx="1800000" cy="360000"/>
          </a:xfrm>
          <a:prstGeom prst="rect">
            <a:avLst/>
          </a:prstGeom>
        </p:spPr>
      </p:pic>
      <p:sp>
        <p:nvSpPr>
          <p:cNvPr id="80" name="CuadroTexto 79">
            <a:extLst>
              <a:ext uri="{FF2B5EF4-FFF2-40B4-BE49-F238E27FC236}">
                <a16:creationId xmlns:a16="http://schemas.microsoft.com/office/drawing/2014/main" id="{F519F42F-2439-8CC2-21FC-E4AB1EDACCC9}"/>
              </a:ext>
            </a:extLst>
          </p:cNvPr>
          <p:cNvSpPr txBox="1"/>
          <p:nvPr/>
        </p:nvSpPr>
        <p:spPr>
          <a:xfrm>
            <a:off x="4816767" y="1628211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81" name="CuadroTexto 80">
            <a:extLst>
              <a:ext uri="{FF2B5EF4-FFF2-40B4-BE49-F238E27FC236}">
                <a16:creationId xmlns:a16="http://schemas.microsoft.com/office/drawing/2014/main" id="{CBC6BBD6-EA51-8BC0-74FD-49C61338B963}"/>
              </a:ext>
            </a:extLst>
          </p:cNvPr>
          <p:cNvSpPr txBox="1"/>
          <p:nvPr/>
        </p:nvSpPr>
        <p:spPr>
          <a:xfrm>
            <a:off x="4683420" y="1770591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82" name="Imagen 81">
            <a:extLst>
              <a:ext uri="{FF2B5EF4-FFF2-40B4-BE49-F238E27FC236}">
                <a16:creationId xmlns:a16="http://schemas.microsoft.com/office/drawing/2014/main" id="{67685726-EA4B-8785-9F41-1DDE9C695A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42" y="4972490"/>
            <a:ext cx="1800000" cy="360000"/>
          </a:xfrm>
          <a:prstGeom prst="rect">
            <a:avLst/>
          </a:prstGeom>
        </p:spPr>
      </p:pic>
      <p:sp>
        <p:nvSpPr>
          <p:cNvPr id="83" name="CuadroTexto 82">
            <a:extLst>
              <a:ext uri="{FF2B5EF4-FFF2-40B4-BE49-F238E27FC236}">
                <a16:creationId xmlns:a16="http://schemas.microsoft.com/office/drawing/2014/main" id="{1A98AD0E-FAF0-A53B-2E98-265909392AAD}"/>
              </a:ext>
            </a:extLst>
          </p:cNvPr>
          <p:cNvSpPr txBox="1"/>
          <p:nvPr/>
        </p:nvSpPr>
        <p:spPr>
          <a:xfrm>
            <a:off x="1136021" y="4983213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84" name="CuadroTexto 83">
            <a:extLst>
              <a:ext uri="{FF2B5EF4-FFF2-40B4-BE49-F238E27FC236}">
                <a16:creationId xmlns:a16="http://schemas.microsoft.com/office/drawing/2014/main" id="{4E2394DE-6F13-5140-A53A-664949B47CCA}"/>
              </a:ext>
            </a:extLst>
          </p:cNvPr>
          <p:cNvSpPr txBox="1"/>
          <p:nvPr/>
        </p:nvSpPr>
        <p:spPr>
          <a:xfrm>
            <a:off x="1002674" y="5125593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85" name="Imagen 84">
            <a:extLst>
              <a:ext uri="{FF2B5EF4-FFF2-40B4-BE49-F238E27FC236}">
                <a16:creationId xmlns:a16="http://schemas.microsoft.com/office/drawing/2014/main" id="{C5EEC038-A227-7A9E-3AA0-1EDA842B0C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15" y="4972490"/>
            <a:ext cx="1800000" cy="360000"/>
          </a:xfrm>
          <a:prstGeom prst="rect">
            <a:avLst/>
          </a:prstGeom>
        </p:spPr>
      </p:pic>
      <p:sp>
        <p:nvSpPr>
          <p:cNvPr id="86" name="CuadroTexto 85">
            <a:extLst>
              <a:ext uri="{FF2B5EF4-FFF2-40B4-BE49-F238E27FC236}">
                <a16:creationId xmlns:a16="http://schemas.microsoft.com/office/drawing/2014/main" id="{A165E459-1664-D14B-88E3-F0024ADC8FDC}"/>
              </a:ext>
            </a:extLst>
          </p:cNvPr>
          <p:cNvSpPr txBox="1"/>
          <p:nvPr/>
        </p:nvSpPr>
        <p:spPr>
          <a:xfrm>
            <a:off x="2976394" y="4983213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87" name="CuadroTexto 86">
            <a:extLst>
              <a:ext uri="{FF2B5EF4-FFF2-40B4-BE49-F238E27FC236}">
                <a16:creationId xmlns:a16="http://schemas.microsoft.com/office/drawing/2014/main" id="{4658195A-FEE8-12E9-64C9-C1278B0AF0F4}"/>
              </a:ext>
            </a:extLst>
          </p:cNvPr>
          <p:cNvSpPr txBox="1"/>
          <p:nvPr/>
        </p:nvSpPr>
        <p:spPr>
          <a:xfrm>
            <a:off x="2843047" y="5125593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88" name="Imagen 87">
            <a:extLst>
              <a:ext uri="{FF2B5EF4-FFF2-40B4-BE49-F238E27FC236}">
                <a16:creationId xmlns:a16="http://schemas.microsoft.com/office/drawing/2014/main" id="{AB672EC4-0767-96F5-5701-6583A93456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488" y="4972490"/>
            <a:ext cx="1800000" cy="360000"/>
          </a:xfrm>
          <a:prstGeom prst="rect">
            <a:avLst/>
          </a:prstGeom>
        </p:spPr>
      </p:pic>
      <p:sp>
        <p:nvSpPr>
          <p:cNvPr id="89" name="CuadroTexto 88">
            <a:extLst>
              <a:ext uri="{FF2B5EF4-FFF2-40B4-BE49-F238E27FC236}">
                <a16:creationId xmlns:a16="http://schemas.microsoft.com/office/drawing/2014/main" id="{5E46D12B-F657-2202-6895-0B1791C4F1E1}"/>
              </a:ext>
            </a:extLst>
          </p:cNvPr>
          <p:cNvSpPr txBox="1"/>
          <p:nvPr/>
        </p:nvSpPr>
        <p:spPr>
          <a:xfrm>
            <a:off x="4816767" y="4983213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90" name="CuadroTexto 89">
            <a:extLst>
              <a:ext uri="{FF2B5EF4-FFF2-40B4-BE49-F238E27FC236}">
                <a16:creationId xmlns:a16="http://schemas.microsoft.com/office/drawing/2014/main" id="{6A8BD983-9283-7CD0-E813-B3BCD24D226B}"/>
              </a:ext>
            </a:extLst>
          </p:cNvPr>
          <p:cNvSpPr txBox="1"/>
          <p:nvPr/>
        </p:nvSpPr>
        <p:spPr>
          <a:xfrm>
            <a:off x="4683420" y="5125593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91" name="Imagen 90">
            <a:extLst>
              <a:ext uri="{FF2B5EF4-FFF2-40B4-BE49-F238E27FC236}">
                <a16:creationId xmlns:a16="http://schemas.microsoft.com/office/drawing/2014/main" id="{C055B527-FBE4-C403-DEAF-37A1E1B63F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42" y="5345863"/>
            <a:ext cx="1800000" cy="360000"/>
          </a:xfrm>
          <a:prstGeom prst="rect">
            <a:avLst/>
          </a:prstGeom>
        </p:spPr>
      </p:pic>
      <p:sp>
        <p:nvSpPr>
          <p:cNvPr id="92" name="CuadroTexto 91">
            <a:extLst>
              <a:ext uri="{FF2B5EF4-FFF2-40B4-BE49-F238E27FC236}">
                <a16:creationId xmlns:a16="http://schemas.microsoft.com/office/drawing/2014/main" id="{390A8ABC-3AC5-9EBC-BAF1-555678E9DC6E}"/>
              </a:ext>
            </a:extLst>
          </p:cNvPr>
          <p:cNvSpPr txBox="1"/>
          <p:nvPr/>
        </p:nvSpPr>
        <p:spPr>
          <a:xfrm>
            <a:off x="1136021" y="5356586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93" name="CuadroTexto 92">
            <a:extLst>
              <a:ext uri="{FF2B5EF4-FFF2-40B4-BE49-F238E27FC236}">
                <a16:creationId xmlns:a16="http://schemas.microsoft.com/office/drawing/2014/main" id="{CB065175-80A3-A452-0858-6EA0B5FE6766}"/>
              </a:ext>
            </a:extLst>
          </p:cNvPr>
          <p:cNvSpPr txBox="1"/>
          <p:nvPr/>
        </p:nvSpPr>
        <p:spPr>
          <a:xfrm>
            <a:off x="1002674" y="5498966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94" name="Imagen 93">
            <a:extLst>
              <a:ext uri="{FF2B5EF4-FFF2-40B4-BE49-F238E27FC236}">
                <a16:creationId xmlns:a16="http://schemas.microsoft.com/office/drawing/2014/main" id="{33A3EB12-06CF-69B0-4C8D-4AC65E6580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15" y="5345863"/>
            <a:ext cx="1800000" cy="360000"/>
          </a:xfrm>
          <a:prstGeom prst="rect">
            <a:avLst/>
          </a:prstGeom>
        </p:spPr>
      </p:pic>
      <p:sp>
        <p:nvSpPr>
          <p:cNvPr id="95" name="CuadroTexto 94">
            <a:extLst>
              <a:ext uri="{FF2B5EF4-FFF2-40B4-BE49-F238E27FC236}">
                <a16:creationId xmlns:a16="http://schemas.microsoft.com/office/drawing/2014/main" id="{6A5FD3BB-E2FB-7D9F-AD25-59EB3BC21348}"/>
              </a:ext>
            </a:extLst>
          </p:cNvPr>
          <p:cNvSpPr txBox="1"/>
          <p:nvPr/>
        </p:nvSpPr>
        <p:spPr>
          <a:xfrm>
            <a:off x="2976394" y="5356586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96" name="CuadroTexto 95">
            <a:extLst>
              <a:ext uri="{FF2B5EF4-FFF2-40B4-BE49-F238E27FC236}">
                <a16:creationId xmlns:a16="http://schemas.microsoft.com/office/drawing/2014/main" id="{002CF318-52FA-25CD-7670-9941C34582C3}"/>
              </a:ext>
            </a:extLst>
          </p:cNvPr>
          <p:cNvSpPr txBox="1"/>
          <p:nvPr/>
        </p:nvSpPr>
        <p:spPr>
          <a:xfrm>
            <a:off x="2843047" y="5498966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97" name="Imagen 96">
            <a:extLst>
              <a:ext uri="{FF2B5EF4-FFF2-40B4-BE49-F238E27FC236}">
                <a16:creationId xmlns:a16="http://schemas.microsoft.com/office/drawing/2014/main" id="{174B253C-87BC-133B-D4BA-1E1B9AE074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488" y="5345863"/>
            <a:ext cx="1800000" cy="360000"/>
          </a:xfrm>
          <a:prstGeom prst="rect">
            <a:avLst/>
          </a:prstGeom>
        </p:spPr>
      </p:pic>
      <p:sp>
        <p:nvSpPr>
          <p:cNvPr id="98" name="CuadroTexto 97">
            <a:extLst>
              <a:ext uri="{FF2B5EF4-FFF2-40B4-BE49-F238E27FC236}">
                <a16:creationId xmlns:a16="http://schemas.microsoft.com/office/drawing/2014/main" id="{099DEA2F-1458-AA43-7A24-9A8EFD99E2BE}"/>
              </a:ext>
            </a:extLst>
          </p:cNvPr>
          <p:cNvSpPr txBox="1"/>
          <p:nvPr/>
        </p:nvSpPr>
        <p:spPr>
          <a:xfrm>
            <a:off x="4816767" y="5356586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99" name="CuadroTexto 98">
            <a:extLst>
              <a:ext uri="{FF2B5EF4-FFF2-40B4-BE49-F238E27FC236}">
                <a16:creationId xmlns:a16="http://schemas.microsoft.com/office/drawing/2014/main" id="{1280FE32-4F3F-EAA2-785C-AA570CBCD07A}"/>
              </a:ext>
            </a:extLst>
          </p:cNvPr>
          <p:cNvSpPr txBox="1"/>
          <p:nvPr/>
        </p:nvSpPr>
        <p:spPr>
          <a:xfrm>
            <a:off x="4683420" y="5498966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100" name="Imagen 99">
            <a:extLst>
              <a:ext uri="{FF2B5EF4-FFF2-40B4-BE49-F238E27FC236}">
                <a16:creationId xmlns:a16="http://schemas.microsoft.com/office/drawing/2014/main" id="{8F2D1356-262B-7E00-599E-FE0C042E1C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42" y="5716586"/>
            <a:ext cx="1800000" cy="360000"/>
          </a:xfrm>
          <a:prstGeom prst="rect">
            <a:avLst/>
          </a:prstGeom>
        </p:spPr>
      </p:pic>
      <p:sp>
        <p:nvSpPr>
          <p:cNvPr id="101" name="CuadroTexto 100">
            <a:extLst>
              <a:ext uri="{FF2B5EF4-FFF2-40B4-BE49-F238E27FC236}">
                <a16:creationId xmlns:a16="http://schemas.microsoft.com/office/drawing/2014/main" id="{71AB0311-4FFC-B8D8-A82C-9492C40EE0B4}"/>
              </a:ext>
            </a:extLst>
          </p:cNvPr>
          <p:cNvSpPr txBox="1"/>
          <p:nvPr/>
        </p:nvSpPr>
        <p:spPr>
          <a:xfrm>
            <a:off x="1136021" y="5727309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102" name="CuadroTexto 101">
            <a:extLst>
              <a:ext uri="{FF2B5EF4-FFF2-40B4-BE49-F238E27FC236}">
                <a16:creationId xmlns:a16="http://schemas.microsoft.com/office/drawing/2014/main" id="{0E9DCEE1-8C51-7B7A-3450-7D42FF45D122}"/>
              </a:ext>
            </a:extLst>
          </p:cNvPr>
          <p:cNvSpPr txBox="1"/>
          <p:nvPr/>
        </p:nvSpPr>
        <p:spPr>
          <a:xfrm>
            <a:off x="1002674" y="5869689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103" name="Imagen 102">
            <a:extLst>
              <a:ext uri="{FF2B5EF4-FFF2-40B4-BE49-F238E27FC236}">
                <a16:creationId xmlns:a16="http://schemas.microsoft.com/office/drawing/2014/main" id="{3ABB1717-8EA6-CE9C-0322-2D18D3C524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15" y="5716586"/>
            <a:ext cx="1800000" cy="360000"/>
          </a:xfrm>
          <a:prstGeom prst="rect">
            <a:avLst/>
          </a:prstGeom>
        </p:spPr>
      </p:pic>
      <p:sp>
        <p:nvSpPr>
          <p:cNvPr id="104" name="CuadroTexto 103">
            <a:extLst>
              <a:ext uri="{FF2B5EF4-FFF2-40B4-BE49-F238E27FC236}">
                <a16:creationId xmlns:a16="http://schemas.microsoft.com/office/drawing/2014/main" id="{E8BEB866-EBC9-BA6E-43BE-DDE8A6CFD3A4}"/>
              </a:ext>
            </a:extLst>
          </p:cNvPr>
          <p:cNvSpPr txBox="1"/>
          <p:nvPr/>
        </p:nvSpPr>
        <p:spPr>
          <a:xfrm>
            <a:off x="2976394" y="5727309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105" name="CuadroTexto 104">
            <a:extLst>
              <a:ext uri="{FF2B5EF4-FFF2-40B4-BE49-F238E27FC236}">
                <a16:creationId xmlns:a16="http://schemas.microsoft.com/office/drawing/2014/main" id="{3C53816D-623B-1B04-49A2-5F04529721CB}"/>
              </a:ext>
            </a:extLst>
          </p:cNvPr>
          <p:cNvSpPr txBox="1"/>
          <p:nvPr/>
        </p:nvSpPr>
        <p:spPr>
          <a:xfrm>
            <a:off x="2843047" y="5869689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106" name="Imagen 105">
            <a:extLst>
              <a:ext uri="{FF2B5EF4-FFF2-40B4-BE49-F238E27FC236}">
                <a16:creationId xmlns:a16="http://schemas.microsoft.com/office/drawing/2014/main" id="{54DFA917-87F7-0E90-981D-5269B938EF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488" y="5716586"/>
            <a:ext cx="1800000" cy="360000"/>
          </a:xfrm>
          <a:prstGeom prst="rect">
            <a:avLst/>
          </a:prstGeom>
        </p:spPr>
      </p:pic>
      <p:sp>
        <p:nvSpPr>
          <p:cNvPr id="107" name="CuadroTexto 106">
            <a:extLst>
              <a:ext uri="{FF2B5EF4-FFF2-40B4-BE49-F238E27FC236}">
                <a16:creationId xmlns:a16="http://schemas.microsoft.com/office/drawing/2014/main" id="{08D08101-F45C-E258-3C63-93A7F3B23216}"/>
              </a:ext>
            </a:extLst>
          </p:cNvPr>
          <p:cNvSpPr txBox="1"/>
          <p:nvPr/>
        </p:nvSpPr>
        <p:spPr>
          <a:xfrm>
            <a:off x="4816767" y="5727309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108" name="CuadroTexto 107">
            <a:extLst>
              <a:ext uri="{FF2B5EF4-FFF2-40B4-BE49-F238E27FC236}">
                <a16:creationId xmlns:a16="http://schemas.microsoft.com/office/drawing/2014/main" id="{D5CA8EC2-CFE6-5D2E-D6D6-5DDD78D69F68}"/>
              </a:ext>
            </a:extLst>
          </p:cNvPr>
          <p:cNvSpPr txBox="1"/>
          <p:nvPr/>
        </p:nvSpPr>
        <p:spPr>
          <a:xfrm>
            <a:off x="4683420" y="5869689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109" name="Imagen 108">
            <a:extLst>
              <a:ext uri="{FF2B5EF4-FFF2-40B4-BE49-F238E27FC236}">
                <a16:creationId xmlns:a16="http://schemas.microsoft.com/office/drawing/2014/main" id="{EBE0965B-5465-AC22-3E61-D49D3F3431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42" y="6089959"/>
            <a:ext cx="1800000" cy="360000"/>
          </a:xfrm>
          <a:prstGeom prst="rect">
            <a:avLst/>
          </a:prstGeom>
        </p:spPr>
      </p:pic>
      <p:sp>
        <p:nvSpPr>
          <p:cNvPr id="110" name="CuadroTexto 109">
            <a:extLst>
              <a:ext uri="{FF2B5EF4-FFF2-40B4-BE49-F238E27FC236}">
                <a16:creationId xmlns:a16="http://schemas.microsoft.com/office/drawing/2014/main" id="{ADD4D2AC-0775-52FE-FFAC-D70C48EB66D8}"/>
              </a:ext>
            </a:extLst>
          </p:cNvPr>
          <p:cNvSpPr txBox="1"/>
          <p:nvPr/>
        </p:nvSpPr>
        <p:spPr>
          <a:xfrm>
            <a:off x="1136021" y="6100682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111" name="CuadroTexto 110">
            <a:extLst>
              <a:ext uri="{FF2B5EF4-FFF2-40B4-BE49-F238E27FC236}">
                <a16:creationId xmlns:a16="http://schemas.microsoft.com/office/drawing/2014/main" id="{A2CBF61B-9BBD-2568-EB6C-2A43CBFF5A98}"/>
              </a:ext>
            </a:extLst>
          </p:cNvPr>
          <p:cNvSpPr txBox="1"/>
          <p:nvPr/>
        </p:nvSpPr>
        <p:spPr>
          <a:xfrm>
            <a:off x="1002674" y="6243062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112" name="Imagen 111">
            <a:extLst>
              <a:ext uri="{FF2B5EF4-FFF2-40B4-BE49-F238E27FC236}">
                <a16:creationId xmlns:a16="http://schemas.microsoft.com/office/drawing/2014/main" id="{00905D11-6FC1-6881-7AC8-15FD1F7937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15" y="6089959"/>
            <a:ext cx="1800000" cy="360000"/>
          </a:xfrm>
          <a:prstGeom prst="rect">
            <a:avLst/>
          </a:prstGeom>
        </p:spPr>
      </p:pic>
      <p:sp>
        <p:nvSpPr>
          <p:cNvPr id="113" name="CuadroTexto 112">
            <a:extLst>
              <a:ext uri="{FF2B5EF4-FFF2-40B4-BE49-F238E27FC236}">
                <a16:creationId xmlns:a16="http://schemas.microsoft.com/office/drawing/2014/main" id="{F2E9EEE0-F69F-B655-165F-C015E9B552ED}"/>
              </a:ext>
            </a:extLst>
          </p:cNvPr>
          <p:cNvSpPr txBox="1"/>
          <p:nvPr/>
        </p:nvSpPr>
        <p:spPr>
          <a:xfrm>
            <a:off x="2976394" y="6100682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114" name="CuadroTexto 113">
            <a:extLst>
              <a:ext uri="{FF2B5EF4-FFF2-40B4-BE49-F238E27FC236}">
                <a16:creationId xmlns:a16="http://schemas.microsoft.com/office/drawing/2014/main" id="{4BE11CA9-E0F6-0407-818E-C11A1AF5E0F0}"/>
              </a:ext>
            </a:extLst>
          </p:cNvPr>
          <p:cNvSpPr txBox="1"/>
          <p:nvPr/>
        </p:nvSpPr>
        <p:spPr>
          <a:xfrm>
            <a:off x="2843047" y="6243062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115" name="Imagen 114">
            <a:extLst>
              <a:ext uri="{FF2B5EF4-FFF2-40B4-BE49-F238E27FC236}">
                <a16:creationId xmlns:a16="http://schemas.microsoft.com/office/drawing/2014/main" id="{CC743C36-9719-2230-2A34-D0115D558D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488" y="6089959"/>
            <a:ext cx="1800000" cy="360000"/>
          </a:xfrm>
          <a:prstGeom prst="rect">
            <a:avLst/>
          </a:prstGeom>
        </p:spPr>
      </p:pic>
      <p:sp>
        <p:nvSpPr>
          <p:cNvPr id="116" name="CuadroTexto 115">
            <a:extLst>
              <a:ext uri="{FF2B5EF4-FFF2-40B4-BE49-F238E27FC236}">
                <a16:creationId xmlns:a16="http://schemas.microsoft.com/office/drawing/2014/main" id="{BAECD676-38F1-D42E-BBA6-B31D836A53F0}"/>
              </a:ext>
            </a:extLst>
          </p:cNvPr>
          <p:cNvSpPr txBox="1"/>
          <p:nvPr/>
        </p:nvSpPr>
        <p:spPr>
          <a:xfrm>
            <a:off x="4816767" y="6100682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117" name="CuadroTexto 116">
            <a:extLst>
              <a:ext uri="{FF2B5EF4-FFF2-40B4-BE49-F238E27FC236}">
                <a16:creationId xmlns:a16="http://schemas.microsoft.com/office/drawing/2014/main" id="{9E0EF57C-F995-6837-64D3-A544E6600FC6}"/>
              </a:ext>
            </a:extLst>
          </p:cNvPr>
          <p:cNvSpPr txBox="1"/>
          <p:nvPr/>
        </p:nvSpPr>
        <p:spPr>
          <a:xfrm>
            <a:off x="4683420" y="6243062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118" name="Imagen 117">
            <a:extLst>
              <a:ext uri="{FF2B5EF4-FFF2-40B4-BE49-F238E27FC236}">
                <a16:creationId xmlns:a16="http://schemas.microsoft.com/office/drawing/2014/main" id="{7F5AED68-7D5E-0A48-6B8B-901201A88F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42" y="3490394"/>
            <a:ext cx="1800000" cy="360000"/>
          </a:xfrm>
          <a:prstGeom prst="rect">
            <a:avLst/>
          </a:prstGeom>
        </p:spPr>
      </p:pic>
      <p:sp>
        <p:nvSpPr>
          <p:cNvPr id="119" name="CuadroTexto 118">
            <a:extLst>
              <a:ext uri="{FF2B5EF4-FFF2-40B4-BE49-F238E27FC236}">
                <a16:creationId xmlns:a16="http://schemas.microsoft.com/office/drawing/2014/main" id="{5529393C-A5CF-2B31-982C-B5D9627A6B53}"/>
              </a:ext>
            </a:extLst>
          </p:cNvPr>
          <p:cNvSpPr txBox="1"/>
          <p:nvPr/>
        </p:nvSpPr>
        <p:spPr>
          <a:xfrm>
            <a:off x="1136021" y="3501117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120" name="CuadroTexto 119">
            <a:extLst>
              <a:ext uri="{FF2B5EF4-FFF2-40B4-BE49-F238E27FC236}">
                <a16:creationId xmlns:a16="http://schemas.microsoft.com/office/drawing/2014/main" id="{57C470FB-8737-B736-04C0-6DFBFD0F23D4}"/>
              </a:ext>
            </a:extLst>
          </p:cNvPr>
          <p:cNvSpPr txBox="1"/>
          <p:nvPr/>
        </p:nvSpPr>
        <p:spPr>
          <a:xfrm>
            <a:off x="1002674" y="3643497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121" name="Imagen 120">
            <a:extLst>
              <a:ext uri="{FF2B5EF4-FFF2-40B4-BE49-F238E27FC236}">
                <a16:creationId xmlns:a16="http://schemas.microsoft.com/office/drawing/2014/main" id="{1AF7BB16-B484-1393-BBBE-9DA56704E8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15" y="3490394"/>
            <a:ext cx="1800000" cy="360000"/>
          </a:xfrm>
          <a:prstGeom prst="rect">
            <a:avLst/>
          </a:prstGeom>
        </p:spPr>
      </p:pic>
      <p:sp>
        <p:nvSpPr>
          <p:cNvPr id="122" name="CuadroTexto 121">
            <a:extLst>
              <a:ext uri="{FF2B5EF4-FFF2-40B4-BE49-F238E27FC236}">
                <a16:creationId xmlns:a16="http://schemas.microsoft.com/office/drawing/2014/main" id="{49B83537-4C64-5F54-A399-70BF7A2590DB}"/>
              </a:ext>
            </a:extLst>
          </p:cNvPr>
          <p:cNvSpPr txBox="1"/>
          <p:nvPr/>
        </p:nvSpPr>
        <p:spPr>
          <a:xfrm>
            <a:off x="2976394" y="3501117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123" name="CuadroTexto 122">
            <a:extLst>
              <a:ext uri="{FF2B5EF4-FFF2-40B4-BE49-F238E27FC236}">
                <a16:creationId xmlns:a16="http://schemas.microsoft.com/office/drawing/2014/main" id="{11A7ED5F-0774-F536-4D09-737C7DA21037}"/>
              </a:ext>
            </a:extLst>
          </p:cNvPr>
          <p:cNvSpPr txBox="1"/>
          <p:nvPr/>
        </p:nvSpPr>
        <p:spPr>
          <a:xfrm>
            <a:off x="2843047" y="3643497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124" name="Imagen 123">
            <a:extLst>
              <a:ext uri="{FF2B5EF4-FFF2-40B4-BE49-F238E27FC236}">
                <a16:creationId xmlns:a16="http://schemas.microsoft.com/office/drawing/2014/main" id="{2EE1B5B9-1060-9A9B-55B5-AC557167F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488" y="3490394"/>
            <a:ext cx="1800000" cy="360000"/>
          </a:xfrm>
          <a:prstGeom prst="rect">
            <a:avLst/>
          </a:prstGeom>
        </p:spPr>
      </p:pic>
      <p:sp>
        <p:nvSpPr>
          <p:cNvPr id="125" name="CuadroTexto 124">
            <a:extLst>
              <a:ext uri="{FF2B5EF4-FFF2-40B4-BE49-F238E27FC236}">
                <a16:creationId xmlns:a16="http://schemas.microsoft.com/office/drawing/2014/main" id="{5CAD5A70-4BD4-27BC-6FB9-97DD665FA344}"/>
              </a:ext>
            </a:extLst>
          </p:cNvPr>
          <p:cNvSpPr txBox="1"/>
          <p:nvPr/>
        </p:nvSpPr>
        <p:spPr>
          <a:xfrm>
            <a:off x="4816767" y="3501117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126" name="CuadroTexto 125">
            <a:extLst>
              <a:ext uri="{FF2B5EF4-FFF2-40B4-BE49-F238E27FC236}">
                <a16:creationId xmlns:a16="http://schemas.microsoft.com/office/drawing/2014/main" id="{6E5884C5-50F9-AC41-1745-9D8D4FE2EF51}"/>
              </a:ext>
            </a:extLst>
          </p:cNvPr>
          <p:cNvSpPr txBox="1"/>
          <p:nvPr/>
        </p:nvSpPr>
        <p:spPr>
          <a:xfrm>
            <a:off x="4683420" y="3643497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127" name="Imagen 126">
            <a:extLst>
              <a:ext uri="{FF2B5EF4-FFF2-40B4-BE49-F238E27FC236}">
                <a16:creationId xmlns:a16="http://schemas.microsoft.com/office/drawing/2014/main" id="{3173A42C-CB5C-D6E4-3D1B-E28C0FB68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42" y="3863767"/>
            <a:ext cx="1800000" cy="360000"/>
          </a:xfrm>
          <a:prstGeom prst="rect">
            <a:avLst/>
          </a:prstGeom>
        </p:spPr>
      </p:pic>
      <p:sp>
        <p:nvSpPr>
          <p:cNvPr id="128" name="CuadroTexto 127">
            <a:extLst>
              <a:ext uri="{FF2B5EF4-FFF2-40B4-BE49-F238E27FC236}">
                <a16:creationId xmlns:a16="http://schemas.microsoft.com/office/drawing/2014/main" id="{4BE67C71-87ED-F0C7-5038-90872722361A}"/>
              </a:ext>
            </a:extLst>
          </p:cNvPr>
          <p:cNvSpPr txBox="1"/>
          <p:nvPr/>
        </p:nvSpPr>
        <p:spPr>
          <a:xfrm>
            <a:off x="1136021" y="3874490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129" name="CuadroTexto 128">
            <a:extLst>
              <a:ext uri="{FF2B5EF4-FFF2-40B4-BE49-F238E27FC236}">
                <a16:creationId xmlns:a16="http://schemas.microsoft.com/office/drawing/2014/main" id="{BE893EEB-3A91-B4BB-43CB-384767C120B3}"/>
              </a:ext>
            </a:extLst>
          </p:cNvPr>
          <p:cNvSpPr txBox="1"/>
          <p:nvPr/>
        </p:nvSpPr>
        <p:spPr>
          <a:xfrm>
            <a:off x="1002674" y="4016870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130" name="Imagen 129">
            <a:extLst>
              <a:ext uri="{FF2B5EF4-FFF2-40B4-BE49-F238E27FC236}">
                <a16:creationId xmlns:a16="http://schemas.microsoft.com/office/drawing/2014/main" id="{833A5FC3-3ECB-CBB3-3E24-D51806E7C4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15" y="3863767"/>
            <a:ext cx="1800000" cy="360000"/>
          </a:xfrm>
          <a:prstGeom prst="rect">
            <a:avLst/>
          </a:prstGeom>
        </p:spPr>
      </p:pic>
      <p:sp>
        <p:nvSpPr>
          <p:cNvPr id="131" name="CuadroTexto 130">
            <a:extLst>
              <a:ext uri="{FF2B5EF4-FFF2-40B4-BE49-F238E27FC236}">
                <a16:creationId xmlns:a16="http://schemas.microsoft.com/office/drawing/2014/main" id="{F56D20B1-66D6-B307-2DE2-4C3F6B5216EC}"/>
              </a:ext>
            </a:extLst>
          </p:cNvPr>
          <p:cNvSpPr txBox="1"/>
          <p:nvPr/>
        </p:nvSpPr>
        <p:spPr>
          <a:xfrm>
            <a:off x="2976394" y="3874490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132" name="CuadroTexto 131">
            <a:extLst>
              <a:ext uri="{FF2B5EF4-FFF2-40B4-BE49-F238E27FC236}">
                <a16:creationId xmlns:a16="http://schemas.microsoft.com/office/drawing/2014/main" id="{C5DE7A7D-F8F7-C516-21C0-FB70179D2F03}"/>
              </a:ext>
            </a:extLst>
          </p:cNvPr>
          <p:cNvSpPr txBox="1"/>
          <p:nvPr/>
        </p:nvSpPr>
        <p:spPr>
          <a:xfrm>
            <a:off x="2843047" y="4016870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133" name="Imagen 132">
            <a:extLst>
              <a:ext uri="{FF2B5EF4-FFF2-40B4-BE49-F238E27FC236}">
                <a16:creationId xmlns:a16="http://schemas.microsoft.com/office/drawing/2014/main" id="{52154857-AF8D-CA28-2978-D5894CFA8D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488" y="3863767"/>
            <a:ext cx="1800000" cy="360000"/>
          </a:xfrm>
          <a:prstGeom prst="rect">
            <a:avLst/>
          </a:prstGeom>
        </p:spPr>
      </p:pic>
      <p:sp>
        <p:nvSpPr>
          <p:cNvPr id="134" name="CuadroTexto 133">
            <a:extLst>
              <a:ext uri="{FF2B5EF4-FFF2-40B4-BE49-F238E27FC236}">
                <a16:creationId xmlns:a16="http://schemas.microsoft.com/office/drawing/2014/main" id="{6400EC15-BF31-CCC1-E360-20141C10DB95}"/>
              </a:ext>
            </a:extLst>
          </p:cNvPr>
          <p:cNvSpPr txBox="1"/>
          <p:nvPr/>
        </p:nvSpPr>
        <p:spPr>
          <a:xfrm>
            <a:off x="4816767" y="3874490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135" name="CuadroTexto 134">
            <a:extLst>
              <a:ext uri="{FF2B5EF4-FFF2-40B4-BE49-F238E27FC236}">
                <a16:creationId xmlns:a16="http://schemas.microsoft.com/office/drawing/2014/main" id="{3AD2B994-043C-CD57-1CBD-A7BE76C89DFC}"/>
              </a:ext>
            </a:extLst>
          </p:cNvPr>
          <p:cNvSpPr txBox="1"/>
          <p:nvPr/>
        </p:nvSpPr>
        <p:spPr>
          <a:xfrm>
            <a:off x="4683420" y="4016870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136" name="Imagen 135">
            <a:extLst>
              <a:ext uri="{FF2B5EF4-FFF2-40B4-BE49-F238E27FC236}">
                <a16:creationId xmlns:a16="http://schemas.microsoft.com/office/drawing/2014/main" id="{240ABF00-B2E7-A0BB-1CC2-5F7DCAF4B7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42" y="4234490"/>
            <a:ext cx="1800000" cy="360000"/>
          </a:xfrm>
          <a:prstGeom prst="rect">
            <a:avLst/>
          </a:prstGeom>
        </p:spPr>
      </p:pic>
      <p:sp>
        <p:nvSpPr>
          <p:cNvPr id="137" name="CuadroTexto 136">
            <a:extLst>
              <a:ext uri="{FF2B5EF4-FFF2-40B4-BE49-F238E27FC236}">
                <a16:creationId xmlns:a16="http://schemas.microsoft.com/office/drawing/2014/main" id="{2CDD87CD-6DE0-FF0E-B4D8-3F1D7201030C}"/>
              </a:ext>
            </a:extLst>
          </p:cNvPr>
          <p:cNvSpPr txBox="1"/>
          <p:nvPr/>
        </p:nvSpPr>
        <p:spPr>
          <a:xfrm>
            <a:off x="1136021" y="4245213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138" name="CuadroTexto 137">
            <a:extLst>
              <a:ext uri="{FF2B5EF4-FFF2-40B4-BE49-F238E27FC236}">
                <a16:creationId xmlns:a16="http://schemas.microsoft.com/office/drawing/2014/main" id="{D621DBA7-AB86-DC2B-88ED-7DBE39C4725D}"/>
              </a:ext>
            </a:extLst>
          </p:cNvPr>
          <p:cNvSpPr txBox="1"/>
          <p:nvPr/>
        </p:nvSpPr>
        <p:spPr>
          <a:xfrm>
            <a:off x="1002674" y="4387593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139" name="Imagen 138">
            <a:extLst>
              <a:ext uri="{FF2B5EF4-FFF2-40B4-BE49-F238E27FC236}">
                <a16:creationId xmlns:a16="http://schemas.microsoft.com/office/drawing/2014/main" id="{E57DA991-504B-6FA3-703E-B7F827BF03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15" y="4234490"/>
            <a:ext cx="1800000" cy="360000"/>
          </a:xfrm>
          <a:prstGeom prst="rect">
            <a:avLst/>
          </a:prstGeom>
        </p:spPr>
      </p:pic>
      <p:sp>
        <p:nvSpPr>
          <p:cNvPr id="140" name="CuadroTexto 139">
            <a:extLst>
              <a:ext uri="{FF2B5EF4-FFF2-40B4-BE49-F238E27FC236}">
                <a16:creationId xmlns:a16="http://schemas.microsoft.com/office/drawing/2014/main" id="{21020C14-D795-BE85-A812-303EC537D154}"/>
              </a:ext>
            </a:extLst>
          </p:cNvPr>
          <p:cNvSpPr txBox="1"/>
          <p:nvPr/>
        </p:nvSpPr>
        <p:spPr>
          <a:xfrm>
            <a:off x="2976394" y="4245213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141" name="CuadroTexto 140">
            <a:extLst>
              <a:ext uri="{FF2B5EF4-FFF2-40B4-BE49-F238E27FC236}">
                <a16:creationId xmlns:a16="http://schemas.microsoft.com/office/drawing/2014/main" id="{B22BC057-F8F1-FDBB-39E8-3DF8DB9B6294}"/>
              </a:ext>
            </a:extLst>
          </p:cNvPr>
          <p:cNvSpPr txBox="1"/>
          <p:nvPr/>
        </p:nvSpPr>
        <p:spPr>
          <a:xfrm>
            <a:off x="2843047" y="4387593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142" name="Imagen 141">
            <a:extLst>
              <a:ext uri="{FF2B5EF4-FFF2-40B4-BE49-F238E27FC236}">
                <a16:creationId xmlns:a16="http://schemas.microsoft.com/office/drawing/2014/main" id="{E3FCEAB3-0CAA-0221-AFA1-021267792D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488" y="4234490"/>
            <a:ext cx="1800000" cy="360000"/>
          </a:xfrm>
          <a:prstGeom prst="rect">
            <a:avLst/>
          </a:prstGeom>
        </p:spPr>
      </p:pic>
      <p:sp>
        <p:nvSpPr>
          <p:cNvPr id="143" name="CuadroTexto 142">
            <a:extLst>
              <a:ext uri="{FF2B5EF4-FFF2-40B4-BE49-F238E27FC236}">
                <a16:creationId xmlns:a16="http://schemas.microsoft.com/office/drawing/2014/main" id="{762A1130-8D51-0616-1E63-37490E567C5C}"/>
              </a:ext>
            </a:extLst>
          </p:cNvPr>
          <p:cNvSpPr txBox="1"/>
          <p:nvPr/>
        </p:nvSpPr>
        <p:spPr>
          <a:xfrm>
            <a:off x="4816767" y="4245213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144" name="CuadroTexto 143">
            <a:extLst>
              <a:ext uri="{FF2B5EF4-FFF2-40B4-BE49-F238E27FC236}">
                <a16:creationId xmlns:a16="http://schemas.microsoft.com/office/drawing/2014/main" id="{444DBFE2-1BA8-3D66-7C38-9A4DFBDF4557}"/>
              </a:ext>
            </a:extLst>
          </p:cNvPr>
          <p:cNvSpPr txBox="1"/>
          <p:nvPr/>
        </p:nvSpPr>
        <p:spPr>
          <a:xfrm>
            <a:off x="4683420" y="4387593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145" name="Imagen 144">
            <a:extLst>
              <a:ext uri="{FF2B5EF4-FFF2-40B4-BE49-F238E27FC236}">
                <a16:creationId xmlns:a16="http://schemas.microsoft.com/office/drawing/2014/main" id="{5EE7EBE2-8C9D-DFAB-B752-0828DDC83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42" y="4607863"/>
            <a:ext cx="1800000" cy="360000"/>
          </a:xfrm>
          <a:prstGeom prst="rect">
            <a:avLst/>
          </a:prstGeom>
        </p:spPr>
      </p:pic>
      <p:sp>
        <p:nvSpPr>
          <p:cNvPr id="146" name="CuadroTexto 145">
            <a:extLst>
              <a:ext uri="{FF2B5EF4-FFF2-40B4-BE49-F238E27FC236}">
                <a16:creationId xmlns:a16="http://schemas.microsoft.com/office/drawing/2014/main" id="{1399001C-FC85-5DBB-B161-3EA9068CB280}"/>
              </a:ext>
            </a:extLst>
          </p:cNvPr>
          <p:cNvSpPr txBox="1"/>
          <p:nvPr/>
        </p:nvSpPr>
        <p:spPr>
          <a:xfrm>
            <a:off x="1136021" y="4618586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147" name="CuadroTexto 146">
            <a:extLst>
              <a:ext uri="{FF2B5EF4-FFF2-40B4-BE49-F238E27FC236}">
                <a16:creationId xmlns:a16="http://schemas.microsoft.com/office/drawing/2014/main" id="{CFD4549E-444F-20FF-38EC-52577F97E690}"/>
              </a:ext>
            </a:extLst>
          </p:cNvPr>
          <p:cNvSpPr txBox="1"/>
          <p:nvPr/>
        </p:nvSpPr>
        <p:spPr>
          <a:xfrm>
            <a:off x="1002674" y="4760966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148" name="Imagen 147">
            <a:extLst>
              <a:ext uri="{FF2B5EF4-FFF2-40B4-BE49-F238E27FC236}">
                <a16:creationId xmlns:a16="http://schemas.microsoft.com/office/drawing/2014/main" id="{2EC8533C-72E9-E78E-2A07-10E2614841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15" y="4607863"/>
            <a:ext cx="1800000" cy="360000"/>
          </a:xfrm>
          <a:prstGeom prst="rect">
            <a:avLst/>
          </a:prstGeom>
        </p:spPr>
      </p:pic>
      <p:sp>
        <p:nvSpPr>
          <p:cNvPr id="149" name="CuadroTexto 148">
            <a:extLst>
              <a:ext uri="{FF2B5EF4-FFF2-40B4-BE49-F238E27FC236}">
                <a16:creationId xmlns:a16="http://schemas.microsoft.com/office/drawing/2014/main" id="{E371226E-4E72-C4CA-A70E-A010AFA6DEA2}"/>
              </a:ext>
            </a:extLst>
          </p:cNvPr>
          <p:cNvSpPr txBox="1"/>
          <p:nvPr/>
        </p:nvSpPr>
        <p:spPr>
          <a:xfrm>
            <a:off x="2976394" y="4618586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150" name="CuadroTexto 149">
            <a:extLst>
              <a:ext uri="{FF2B5EF4-FFF2-40B4-BE49-F238E27FC236}">
                <a16:creationId xmlns:a16="http://schemas.microsoft.com/office/drawing/2014/main" id="{A46C5A98-01AD-BCA9-BEEC-79647BFFA741}"/>
              </a:ext>
            </a:extLst>
          </p:cNvPr>
          <p:cNvSpPr txBox="1"/>
          <p:nvPr/>
        </p:nvSpPr>
        <p:spPr>
          <a:xfrm>
            <a:off x="2843047" y="4760966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151" name="Imagen 150">
            <a:extLst>
              <a:ext uri="{FF2B5EF4-FFF2-40B4-BE49-F238E27FC236}">
                <a16:creationId xmlns:a16="http://schemas.microsoft.com/office/drawing/2014/main" id="{297F839C-4848-1A23-B5B4-57B3CD19D8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488" y="4607863"/>
            <a:ext cx="1800000" cy="360000"/>
          </a:xfrm>
          <a:prstGeom prst="rect">
            <a:avLst/>
          </a:prstGeom>
        </p:spPr>
      </p:pic>
      <p:sp>
        <p:nvSpPr>
          <p:cNvPr id="152" name="CuadroTexto 151">
            <a:extLst>
              <a:ext uri="{FF2B5EF4-FFF2-40B4-BE49-F238E27FC236}">
                <a16:creationId xmlns:a16="http://schemas.microsoft.com/office/drawing/2014/main" id="{5CCE09BA-E231-B171-33B3-9A2D755D6090}"/>
              </a:ext>
            </a:extLst>
          </p:cNvPr>
          <p:cNvSpPr txBox="1"/>
          <p:nvPr/>
        </p:nvSpPr>
        <p:spPr>
          <a:xfrm>
            <a:off x="4816767" y="4618586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153" name="CuadroTexto 152">
            <a:extLst>
              <a:ext uri="{FF2B5EF4-FFF2-40B4-BE49-F238E27FC236}">
                <a16:creationId xmlns:a16="http://schemas.microsoft.com/office/drawing/2014/main" id="{BD5B6BEC-FD94-3EE0-820C-9B5EA89D3676}"/>
              </a:ext>
            </a:extLst>
          </p:cNvPr>
          <p:cNvSpPr txBox="1"/>
          <p:nvPr/>
        </p:nvSpPr>
        <p:spPr>
          <a:xfrm>
            <a:off x="4683420" y="4760966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154" name="Imagen 153">
            <a:extLst>
              <a:ext uri="{FF2B5EF4-FFF2-40B4-BE49-F238E27FC236}">
                <a16:creationId xmlns:a16="http://schemas.microsoft.com/office/drawing/2014/main" id="{9C20EB54-A643-8BE3-52AB-B0DF31A1DC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42" y="7947228"/>
            <a:ext cx="1800000" cy="360000"/>
          </a:xfrm>
          <a:prstGeom prst="rect">
            <a:avLst/>
          </a:prstGeom>
        </p:spPr>
      </p:pic>
      <p:sp>
        <p:nvSpPr>
          <p:cNvPr id="155" name="CuadroTexto 154">
            <a:extLst>
              <a:ext uri="{FF2B5EF4-FFF2-40B4-BE49-F238E27FC236}">
                <a16:creationId xmlns:a16="http://schemas.microsoft.com/office/drawing/2014/main" id="{DC2125A6-B53E-B256-6FBB-FDD2C9272C0F}"/>
              </a:ext>
            </a:extLst>
          </p:cNvPr>
          <p:cNvSpPr txBox="1"/>
          <p:nvPr/>
        </p:nvSpPr>
        <p:spPr>
          <a:xfrm>
            <a:off x="1136021" y="7957951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156" name="CuadroTexto 155">
            <a:extLst>
              <a:ext uri="{FF2B5EF4-FFF2-40B4-BE49-F238E27FC236}">
                <a16:creationId xmlns:a16="http://schemas.microsoft.com/office/drawing/2014/main" id="{48A9473D-F5EA-35DE-2ECC-F6AD1DCDA537}"/>
              </a:ext>
            </a:extLst>
          </p:cNvPr>
          <p:cNvSpPr txBox="1"/>
          <p:nvPr/>
        </p:nvSpPr>
        <p:spPr>
          <a:xfrm>
            <a:off x="1002674" y="8100331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157" name="Imagen 156">
            <a:extLst>
              <a:ext uri="{FF2B5EF4-FFF2-40B4-BE49-F238E27FC236}">
                <a16:creationId xmlns:a16="http://schemas.microsoft.com/office/drawing/2014/main" id="{321645BF-70E0-7187-8927-C876702CAC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15" y="7947228"/>
            <a:ext cx="1800000" cy="360000"/>
          </a:xfrm>
          <a:prstGeom prst="rect">
            <a:avLst/>
          </a:prstGeom>
        </p:spPr>
      </p:pic>
      <p:sp>
        <p:nvSpPr>
          <p:cNvPr id="158" name="CuadroTexto 157">
            <a:extLst>
              <a:ext uri="{FF2B5EF4-FFF2-40B4-BE49-F238E27FC236}">
                <a16:creationId xmlns:a16="http://schemas.microsoft.com/office/drawing/2014/main" id="{80A76C53-EE77-C5EF-EC0A-2B562CE5CF16}"/>
              </a:ext>
            </a:extLst>
          </p:cNvPr>
          <p:cNvSpPr txBox="1"/>
          <p:nvPr/>
        </p:nvSpPr>
        <p:spPr>
          <a:xfrm>
            <a:off x="2976394" y="7957951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159" name="CuadroTexto 158">
            <a:extLst>
              <a:ext uri="{FF2B5EF4-FFF2-40B4-BE49-F238E27FC236}">
                <a16:creationId xmlns:a16="http://schemas.microsoft.com/office/drawing/2014/main" id="{A6BCE888-02C4-967B-17E3-0D5D23279623}"/>
              </a:ext>
            </a:extLst>
          </p:cNvPr>
          <p:cNvSpPr txBox="1"/>
          <p:nvPr/>
        </p:nvSpPr>
        <p:spPr>
          <a:xfrm>
            <a:off x="2843047" y="8100331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160" name="Imagen 159">
            <a:extLst>
              <a:ext uri="{FF2B5EF4-FFF2-40B4-BE49-F238E27FC236}">
                <a16:creationId xmlns:a16="http://schemas.microsoft.com/office/drawing/2014/main" id="{F47F736E-9A07-6F00-92F3-740193B331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488" y="7947228"/>
            <a:ext cx="1800000" cy="360000"/>
          </a:xfrm>
          <a:prstGeom prst="rect">
            <a:avLst/>
          </a:prstGeom>
        </p:spPr>
      </p:pic>
      <p:sp>
        <p:nvSpPr>
          <p:cNvPr id="161" name="CuadroTexto 160">
            <a:extLst>
              <a:ext uri="{FF2B5EF4-FFF2-40B4-BE49-F238E27FC236}">
                <a16:creationId xmlns:a16="http://schemas.microsoft.com/office/drawing/2014/main" id="{D8051CCE-FB3C-A2E2-3F51-7F1D0A41C2CC}"/>
              </a:ext>
            </a:extLst>
          </p:cNvPr>
          <p:cNvSpPr txBox="1"/>
          <p:nvPr/>
        </p:nvSpPr>
        <p:spPr>
          <a:xfrm>
            <a:off x="4816767" y="7957951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162" name="CuadroTexto 161">
            <a:extLst>
              <a:ext uri="{FF2B5EF4-FFF2-40B4-BE49-F238E27FC236}">
                <a16:creationId xmlns:a16="http://schemas.microsoft.com/office/drawing/2014/main" id="{C3101557-ADA3-016F-A8DC-1E7C09139E80}"/>
              </a:ext>
            </a:extLst>
          </p:cNvPr>
          <p:cNvSpPr txBox="1"/>
          <p:nvPr/>
        </p:nvSpPr>
        <p:spPr>
          <a:xfrm>
            <a:off x="4683420" y="8100331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190" name="Imagen 189">
            <a:extLst>
              <a:ext uri="{FF2B5EF4-FFF2-40B4-BE49-F238E27FC236}">
                <a16:creationId xmlns:a16="http://schemas.microsoft.com/office/drawing/2014/main" id="{EF3DBC72-CE58-C23E-C2C1-DE9A6E3273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42" y="6465132"/>
            <a:ext cx="1800000" cy="360000"/>
          </a:xfrm>
          <a:prstGeom prst="rect">
            <a:avLst/>
          </a:prstGeom>
        </p:spPr>
      </p:pic>
      <p:sp>
        <p:nvSpPr>
          <p:cNvPr id="191" name="CuadroTexto 190">
            <a:extLst>
              <a:ext uri="{FF2B5EF4-FFF2-40B4-BE49-F238E27FC236}">
                <a16:creationId xmlns:a16="http://schemas.microsoft.com/office/drawing/2014/main" id="{BC62EA27-C234-052F-4D6F-6A672890ED4F}"/>
              </a:ext>
            </a:extLst>
          </p:cNvPr>
          <p:cNvSpPr txBox="1"/>
          <p:nvPr/>
        </p:nvSpPr>
        <p:spPr>
          <a:xfrm>
            <a:off x="1136021" y="6475855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192" name="CuadroTexto 191">
            <a:extLst>
              <a:ext uri="{FF2B5EF4-FFF2-40B4-BE49-F238E27FC236}">
                <a16:creationId xmlns:a16="http://schemas.microsoft.com/office/drawing/2014/main" id="{5349AAC1-3454-AF4E-0135-BD981B7ED1F2}"/>
              </a:ext>
            </a:extLst>
          </p:cNvPr>
          <p:cNvSpPr txBox="1"/>
          <p:nvPr/>
        </p:nvSpPr>
        <p:spPr>
          <a:xfrm>
            <a:off x="1002674" y="6618235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193" name="Imagen 192">
            <a:extLst>
              <a:ext uri="{FF2B5EF4-FFF2-40B4-BE49-F238E27FC236}">
                <a16:creationId xmlns:a16="http://schemas.microsoft.com/office/drawing/2014/main" id="{C7D7F6B1-D159-767F-515D-A72550B270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15" y="6465132"/>
            <a:ext cx="1800000" cy="360000"/>
          </a:xfrm>
          <a:prstGeom prst="rect">
            <a:avLst/>
          </a:prstGeom>
        </p:spPr>
      </p:pic>
      <p:sp>
        <p:nvSpPr>
          <p:cNvPr id="194" name="CuadroTexto 193">
            <a:extLst>
              <a:ext uri="{FF2B5EF4-FFF2-40B4-BE49-F238E27FC236}">
                <a16:creationId xmlns:a16="http://schemas.microsoft.com/office/drawing/2014/main" id="{028289DE-833D-6DC0-AAE0-E42914A09763}"/>
              </a:ext>
            </a:extLst>
          </p:cNvPr>
          <p:cNvSpPr txBox="1"/>
          <p:nvPr/>
        </p:nvSpPr>
        <p:spPr>
          <a:xfrm>
            <a:off x="2976394" y="6475855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195" name="CuadroTexto 194">
            <a:extLst>
              <a:ext uri="{FF2B5EF4-FFF2-40B4-BE49-F238E27FC236}">
                <a16:creationId xmlns:a16="http://schemas.microsoft.com/office/drawing/2014/main" id="{BE8368B7-F331-D61D-2A2D-D9487249389A}"/>
              </a:ext>
            </a:extLst>
          </p:cNvPr>
          <p:cNvSpPr txBox="1"/>
          <p:nvPr/>
        </p:nvSpPr>
        <p:spPr>
          <a:xfrm>
            <a:off x="2843047" y="6618235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196" name="Imagen 195">
            <a:extLst>
              <a:ext uri="{FF2B5EF4-FFF2-40B4-BE49-F238E27FC236}">
                <a16:creationId xmlns:a16="http://schemas.microsoft.com/office/drawing/2014/main" id="{2AA533A8-CC13-26F4-D2D8-90023D728E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488" y="6465132"/>
            <a:ext cx="1800000" cy="360000"/>
          </a:xfrm>
          <a:prstGeom prst="rect">
            <a:avLst/>
          </a:prstGeom>
        </p:spPr>
      </p:pic>
      <p:sp>
        <p:nvSpPr>
          <p:cNvPr id="197" name="CuadroTexto 196">
            <a:extLst>
              <a:ext uri="{FF2B5EF4-FFF2-40B4-BE49-F238E27FC236}">
                <a16:creationId xmlns:a16="http://schemas.microsoft.com/office/drawing/2014/main" id="{1867CDCC-689C-B11C-8946-5B06E64300AE}"/>
              </a:ext>
            </a:extLst>
          </p:cNvPr>
          <p:cNvSpPr txBox="1"/>
          <p:nvPr/>
        </p:nvSpPr>
        <p:spPr>
          <a:xfrm>
            <a:off x="4816767" y="6475855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198" name="CuadroTexto 197">
            <a:extLst>
              <a:ext uri="{FF2B5EF4-FFF2-40B4-BE49-F238E27FC236}">
                <a16:creationId xmlns:a16="http://schemas.microsoft.com/office/drawing/2014/main" id="{C8F0CDA7-B486-03E1-71AC-F366AA503A15}"/>
              </a:ext>
            </a:extLst>
          </p:cNvPr>
          <p:cNvSpPr txBox="1"/>
          <p:nvPr/>
        </p:nvSpPr>
        <p:spPr>
          <a:xfrm>
            <a:off x="4683420" y="6618235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199" name="Imagen 198">
            <a:extLst>
              <a:ext uri="{FF2B5EF4-FFF2-40B4-BE49-F238E27FC236}">
                <a16:creationId xmlns:a16="http://schemas.microsoft.com/office/drawing/2014/main" id="{5045E8BC-8784-9C28-B0E0-9C603423F4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42" y="6838505"/>
            <a:ext cx="1800000" cy="360000"/>
          </a:xfrm>
          <a:prstGeom prst="rect">
            <a:avLst/>
          </a:prstGeom>
        </p:spPr>
      </p:pic>
      <p:sp>
        <p:nvSpPr>
          <p:cNvPr id="200" name="CuadroTexto 199">
            <a:extLst>
              <a:ext uri="{FF2B5EF4-FFF2-40B4-BE49-F238E27FC236}">
                <a16:creationId xmlns:a16="http://schemas.microsoft.com/office/drawing/2014/main" id="{4AB141F9-8189-C1E5-31D4-ED8CCADBC296}"/>
              </a:ext>
            </a:extLst>
          </p:cNvPr>
          <p:cNvSpPr txBox="1"/>
          <p:nvPr/>
        </p:nvSpPr>
        <p:spPr>
          <a:xfrm>
            <a:off x="1136021" y="6849228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201" name="CuadroTexto 200">
            <a:extLst>
              <a:ext uri="{FF2B5EF4-FFF2-40B4-BE49-F238E27FC236}">
                <a16:creationId xmlns:a16="http://schemas.microsoft.com/office/drawing/2014/main" id="{74EABF01-123E-5CB0-F89B-C205FF99BFCA}"/>
              </a:ext>
            </a:extLst>
          </p:cNvPr>
          <p:cNvSpPr txBox="1"/>
          <p:nvPr/>
        </p:nvSpPr>
        <p:spPr>
          <a:xfrm>
            <a:off x="1002674" y="6991608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202" name="Imagen 201">
            <a:extLst>
              <a:ext uri="{FF2B5EF4-FFF2-40B4-BE49-F238E27FC236}">
                <a16:creationId xmlns:a16="http://schemas.microsoft.com/office/drawing/2014/main" id="{AB42A19D-5896-72B3-7759-BA7CC81ACB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15" y="6838505"/>
            <a:ext cx="1800000" cy="360000"/>
          </a:xfrm>
          <a:prstGeom prst="rect">
            <a:avLst/>
          </a:prstGeom>
        </p:spPr>
      </p:pic>
      <p:sp>
        <p:nvSpPr>
          <p:cNvPr id="203" name="CuadroTexto 202">
            <a:extLst>
              <a:ext uri="{FF2B5EF4-FFF2-40B4-BE49-F238E27FC236}">
                <a16:creationId xmlns:a16="http://schemas.microsoft.com/office/drawing/2014/main" id="{FD011984-D00C-13CB-5578-9A7A97A371E3}"/>
              </a:ext>
            </a:extLst>
          </p:cNvPr>
          <p:cNvSpPr txBox="1"/>
          <p:nvPr/>
        </p:nvSpPr>
        <p:spPr>
          <a:xfrm>
            <a:off x="2976394" y="6849228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204" name="CuadroTexto 203">
            <a:extLst>
              <a:ext uri="{FF2B5EF4-FFF2-40B4-BE49-F238E27FC236}">
                <a16:creationId xmlns:a16="http://schemas.microsoft.com/office/drawing/2014/main" id="{3B5546F5-58FB-8EF6-CE5D-E166C62E650F}"/>
              </a:ext>
            </a:extLst>
          </p:cNvPr>
          <p:cNvSpPr txBox="1"/>
          <p:nvPr/>
        </p:nvSpPr>
        <p:spPr>
          <a:xfrm>
            <a:off x="2843047" y="6991608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205" name="Imagen 204">
            <a:extLst>
              <a:ext uri="{FF2B5EF4-FFF2-40B4-BE49-F238E27FC236}">
                <a16:creationId xmlns:a16="http://schemas.microsoft.com/office/drawing/2014/main" id="{EFA76639-03B8-3395-0239-C4F5E3E4C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488" y="6838505"/>
            <a:ext cx="1800000" cy="360000"/>
          </a:xfrm>
          <a:prstGeom prst="rect">
            <a:avLst/>
          </a:prstGeom>
        </p:spPr>
      </p:pic>
      <p:sp>
        <p:nvSpPr>
          <p:cNvPr id="206" name="CuadroTexto 205">
            <a:extLst>
              <a:ext uri="{FF2B5EF4-FFF2-40B4-BE49-F238E27FC236}">
                <a16:creationId xmlns:a16="http://schemas.microsoft.com/office/drawing/2014/main" id="{ABE14C33-540C-3FCF-686D-2150E3EC105D}"/>
              </a:ext>
            </a:extLst>
          </p:cNvPr>
          <p:cNvSpPr txBox="1"/>
          <p:nvPr/>
        </p:nvSpPr>
        <p:spPr>
          <a:xfrm>
            <a:off x="4816767" y="6849228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207" name="CuadroTexto 206">
            <a:extLst>
              <a:ext uri="{FF2B5EF4-FFF2-40B4-BE49-F238E27FC236}">
                <a16:creationId xmlns:a16="http://schemas.microsoft.com/office/drawing/2014/main" id="{F40CE1D8-58CB-4B01-5E4D-087ACC3101C6}"/>
              </a:ext>
            </a:extLst>
          </p:cNvPr>
          <p:cNvSpPr txBox="1"/>
          <p:nvPr/>
        </p:nvSpPr>
        <p:spPr>
          <a:xfrm>
            <a:off x="4683420" y="6991608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208" name="Imagen 207">
            <a:extLst>
              <a:ext uri="{FF2B5EF4-FFF2-40B4-BE49-F238E27FC236}">
                <a16:creationId xmlns:a16="http://schemas.microsoft.com/office/drawing/2014/main" id="{3B869815-438C-4D0F-15B5-589F80F3E4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42" y="7209228"/>
            <a:ext cx="1800000" cy="360000"/>
          </a:xfrm>
          <a:prstGeom prst="rect">
            <a:avLst/>
          </a:prstGeom>
        </p:spPr>
      </p:pic>
      <p:sp>
        <p:nvSpPr>
          <p:cNvPr id="209" name="CuadroTexto 208">
            <a:extLst>
              <a:ext uri="{FF2B5EF4-FFF2-40B4-BE49-F238E27FC236}">
                <a16:creationId xmlns:a16="http://schemas.microsoft.com/office/drawing/2014/main" id="{A4B1781E-5397-6341-1A6C-93DCCAD30494}"/>
              </a:ext>
            </a:extLst>
          </p:cNvPr>
          <p:cNvSpPr txBox="1"/>
          <p:nvPr/>
        </p:nvSpPr>
        <p:spPr>
          <a:xfrm>
            <a:off x="1136021" y="7219951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210" name="CuadroTexto 209">
            <a:extLst>
              <a:ext uri="{FF2B5EF4-FFF2-40B4-BE49-F238E27FC236}">
                <a16:creationId xmlns:a16="http://schemas.microsoft.com/office/drawing/2014/main" id="{3AC75042-04AE-682E-E276-BFF3EE8E44C5}"/>
              </a:ext>
            </a:extLst>
          </p:cNvPr>
          <p:cNvSpPr txBox="1"/>
          <p:nvPr/>
        </p:nvSpPr>
        <p:spPr>
          <a:xfrm>
            <a:off x="1002674" y="7362331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211" name="Imagen 210">
            <a:extLst>
              <a:ext uri="{FF2B5EF4-FFF2-40B4-BE49-F238E27FC236}">
                <a16:creationId xmlns:a16="http://schemas.microsoft.com/office/drawing/2014/main" id="{54686608-DD35-C530-48F9-8F7B8BE138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15" y="7209228"/>
            <a:ext cx="1800000" cy="360000"/>
          </a:xfrm>
          <a:prstGeom prst="rect">
            <a:avLst/>
          </a:prstGeom>
        </p:spPr>
      </p:pic>
      <p:sp>
        <p:nvSpPr>
          <p:cNvPr id="212" name="CuadroTexto 211">
            <a:extLst>
              <a:ext uri="{FF2B5EF4-FFF2-40B4-BE49-F238E27FC236}">
                <a16:creationId xmlns:a16="http://schemas.microsoft.com/office/drawing/2014/main" id="{3257EA47-A22D-AC30-D7F5-113AA340ADE6}"/>
              </a:ext>
            </a:extLst>
          </p:cNvPr>
          <p:cNvSpPr txBox="1"/>
          <p:nvPr/>
        </p:nvSpPr>
        <p:spPr>
          <a:xfrm>
            <a:off x="2976394" y="7219951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213" name="CuadroTexto 212">
            <a:extLst>
              <a:ext uri="{FF2B5EF4-FFF2-40B4-BE49-F238E27FC236}">
                <a16:creationId xmlns:a16="http://schemas.microsoft.com/office/drawing/2014/main" id="{B7CDFC06-8F0F-6B29-D859-545473B4AC1A}"/>
              </a:ext>
            </a:extLst>
          </p:cNvPr>
          <p:cNvSpPr txBox="1"/>
          <p:nvPr/>
        </p:nvSpPr>
        <p:spPr>
          <a:xfrm>
            <a:off x="2843047" y="7362331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214" name="Imagen 213">
            <a:extLst>
              <a:ext uri="{FF2B5EF4-FFF2-40B4-BE49-F238E27FC236}">
                <a16:creationId xmlns:a16="http://schemas.microsoft.com/office/drawing/2014/main" id="{412250DC-1C3C-FC75-28C7-0DC3683697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488" y="7209228"/>
            <a:ext cx="1800000" cy="360000"/>
          </a:xfrm>
          <a:prstGeom prst="rect">
            <a:avLst/>
          </a:prstGeom>
        </p:spPr>
      </p:pic>
      <p:sp>
        <p:nvSpPr>
          <p:cNvPr id="215" name="CuadroTexto 214">
            <a:extLst>
              <a:ext uri="{FF2B5EF4-FFF2-40B4-BE49-F238E27FC236}">
                <a16:creationId xmlns:a16="http://schemas.microsoft.com/office/drawing/2014/main" id="{941ADA31-EE13-3CB0-A2F3-F7AE6FB05EC4}"/>
              </a:ext>
            </a:extLst>
          </p:cNvPr>
          <p:cNvSpPr txBox="1"/>
          <p:nvPr/>
        </p:nvSpPr>
        <p:spPr>
          <a:xfrm>
            <a:off x="4816767" y="7219951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216" name="CuadroTexto 215">
            <a:extLst>
              <a:ext uri="{FF2B5EF4-FFF2-40B4-BE49-F238E27FC236}">
                <a16:creationId xmlns:a16="http://schemas.microsoft.com/office/drawing/2014/main" id="{662ABB5F-E812-DB8A-4785-DEE64C36C31E}"/>
              </a:ext>
            </a:extLst>
          </p:cNvPr>
          <p:cNvSpPr txBox="1"/>
          <p:nvPr/>
        </p:nvSpPr>
        <p:spPr>
          <a:xfrm>
            <a:off x="4683420" y="7362331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217" name="Imagen 216">
            <a:extLst>
              <a:ext uri="{FF2B5EF4-FFF2-40B4-BE49-F238E27FC236}">
                <a16:creationId xmlns:a16="http://schemas.microsoft.com/office/drawing/2014/main" id="{374DD205-0E47-0B02-EFA8-0D45A3DCAA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42" y="7582601"/>
            <a:ext cx="1800000" cy="360000"/>
          </a:xfrm>
          <a:prstGeom prst="rect">
            <a:avLst/>
          </a:prstGeom>
        </p:spPr>
      </p:pic>
      <p:sp>
        <p:nvSpPr>
          <p:cNvPr id="218" name="CuadroTexto 217">
            <a:extLst>
              <a:ext uri="{FF2B5EF4-FFF2-40B4-BE49-F238E27FC236}">
                <a16:creationId xmlns:a16="http://schemas.microsoft.com/office/drawing/2014/main" id="{1502CA18-C30F-2297-6226-2D721E27094F}"/>
              </a:ext>
            </a:extLst>
          </p:cNvPr>
          <p:cNvSpPr txBox="1"/>
          <p:nvPr/>
        </p:nvSpPr>
        <p:spPr>
          <a:xfrm>
            <a:off x="1136021" y="7593324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219" name="CuadroTexto 218">
            <a:extLst>
              <a:ext uri="{FF2B5EF4-FFF2-40B4-BE49-F238E27FC236}">
                <a16:creationId xmlns:a16="http://schemas.microsoft.com/office/drawing/2014/main" id="{1AEBC421-EE40-BFB8-A3AF-BB5EFD767405}"/>
              </a:ext>
            </a:extLst>
          </p:cNvPr>
          <p:cNvSpPr txBox="1"/>
          <p:nvPr/>
        </p:nvSpPr>
        <p:spPr>
          <a:xfrm>
            <a:off x="1002674" y="7735704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220" name="Imagen 219">
            <a:extLst>
              <a:ext uri="{FF2B5EF4-FFF2-40B4-BE49-F238E27FC236}">
                <a16:creationId xmlns:a16="http://schemas.microsoft.com/office/drawing/2014/main" id="{88D7725E-DD09-26EE-1FB8-9500BA7EAA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15" y="7582601"/>
            <a:ext cx="1800000" cy="360000"/>
          </a:xfrm>
          <a:prstGeom prst="rect">
            <a:avLst/>
          </a:prstGeom>
        </p:spPr>
      </p:pic>
      <p:sp>
        <p:nvSpPr>
          <p:cNvPr id="221" name="CuadroTexto 220">
            <a:extLst>
              <a:ext uri="{FF2B5EF4-FFF2-40B4-BE49-F238E27FC236}">
                <a16:creationId xmlns:a16="http://schemas.microsoft.com/office/drawing/2014/main" id="{815C7B13-35CD-D966-BF82-A2EBFD5F748D}"/>
              </a:ext>
            </a:extLst>
          </p:cNvPr>
          <p:cNvSpPr txBox="1"/>
          <p:nvPr/>
        </p:nvSpPr>
        <p:spPr>
          <a:xfrm>
            <a:off x="2976394" y="7593324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222" name="CuadroTexto 221">
            <a:extLst>
              <a:ext uri="{FF2B5EF4-FFF2-40B4-BE49-F238E27FC236}">
                <a16:creationId xmlns:a16="http://schemas.microsoft.com/office/drawing/2014/main" id="{C23ACBC2-ECD7-6C34-7D21-78B993F25AB6}"/>
              </a:ext>
            </a:extLst>
          </p:cNvPr>
          <p:cNvSpPr txBox="1"/>
          <p:nvPr/>
        </p:nvSpPr>
        <p:spPr>
          <a:xfrm>
            <a:off x="2843047" y="7735704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  <p:pic>
        <p:nvPicPr>
          <p:cNvPr id="223" name="Imagen 222">
            <a:extLst>
              <a:ext uri="{FF2B5EF4-FFF2-40B4-BE49-F238E27FC236}">
                <a16:creationId xmlns:a16="http://schemas.microsoft.com/office/drawing/2014/main" id="{28CC8AFB-43A7-6C54-DD77-54D7343DBE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488" y="7582601"/>
            <a:ext cx="1800000" cy="360000"/>
          </a:xfrm>
          <a:prstGeom prst="rect">
            <a:avLst/>
          </a:prstGeom>
        </p:spPr>
      </p:pic>
      <p:sp>
        <p:nvSpPr>
          <p:cNvPr id="224" name="CuadroTexto 223">
            <a:extLst>
              <a:ext uri="{FF2B5EF4-FFF2-40B4-BE49-F238E27FC236}">
                <a16:creationId xmlns:a16="http://schemas.microsoft.com/office/drawing/2014/main" id="{92E981A0-675E-60B1-511D-0344C8C191EF}"/>
              </a:ext>
            </a:extLst>
          </p:cNvPr>
          <p:cNvSpPr txBox="1"/>
          <p:nvPr/>
        </p:nvSpPr>
        <p:spPr>
          <a:xfrm>
            <a:off x="4816767" y="7593324"/>
            <a:ext cx="1374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9525">
                  <a:solidFill>
                    <a:srgbClr val="7A451E"/>
                  </a:solidFill>
                </a:ln>
                <a:solidFill>
                  <a:srgbClr val="FD8482"/>
                </a:solidFill>
                <a:latin typeface="Positive Sunshine" panose="02000600000000000000" pitchFamily="50" charset="0"/>
              </a:rPr>
              <a:t>VICTORIA </a:t>
            </a:r>
            <a:r>
              <a:rPr lang="es-VE" sz="1600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MARTINEZ</a:t>
            </a:r>
            <a:endParaRPr lang="es-VE" sz="1600" dirty="0">
              <a:ln w="9525">
                <a:solidFill>
                  <a:srgbClr val="7A451E"/>
                </a:solidFill>
              </a:ln>
              <a:solidFill>
                <a:srgbClr val="FD8482"/>
              </a:solidFill>
              <a:latin typeface="Positive Sunshine" panose="02000600000000000000" pitchFamily="50" charset="0"/>
            </a:endParaRPr>
          </a:p>
        </p:txBody>
      </p:sp>
      <p:sp>
        <p:nvSpPr>
          <p:cNvPr id="225" name="CuadroTexto 224">
            <a:extLst>
              <a:ext uri="{FF2B5EF4-FFF2-40B4-BE49-F238E27FC236}">
                <a16:creationId xmlns:a16="http://schemas.microsoft.com/office/drawing/2014/main" id="{975FC070-73A3-DC4F-E0A9-8E18E5463F8C}"/>
              </a:ext>
            </a:extLst>
          </p:cNvPr>
          <p:cNvSpPr txBox="1"/>
          <p:nvPr/>
        </p:nvSpPr>
        <p:spPr>
          <a:xfrm>
            <a:off x="4683420" y="7735704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rgbClr val="FD8482"/>
                  </a:solidFill>
                </a:ln>
                <a:solidFill>
                  <a:srgbClr val="7A451E"/>
                </a:solidFill>
                <a:latin typeface="Positive Sunshine" panose="02000600000000000000" pitchFamily="50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0380349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23716</TotalTime>
  <Words>365</Words>
  <Application>Microsoft Office PowerPoint</Application>
  <PresentationFormat>Carta (216 x 279 mm)</PresentationFormat>
  <Paragraphs>290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2" baseType="lpstr">
      <vt:lpstr>Calibri Light</vt:lpstr>
      <vt:lpstr>Arial</vt:lpstr>
      <vt:lpstr>Positive Sunshine</vt:lpstr>
      <vt:lpstr>Calibri</vt:lpstr>
      <vt:lpstr>Bebas Neue Bold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Pedidos</dc:creator>
  <cp:lastModifiedBy>Pedidos</cp:lastModifiedBy>
  <cp:revision>2</cp:revision>
  <cp:lastPrinted>2025-08-10T17:12:38Z</cp:lastPrinted>
  <dcterms:created xsi:type="dcterms:W3CDTF">2025-07-29T14:57:38Z</dcterms:created>
  <dcterms:modified xsi:type="dcterms:W3CDTF">2025-08-18T16:13:39Z</dcterms:modified>
</cp:coreProperties>
</file>